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43"/>
  </p:notesMasterIdLst>
  <p:sldIdLst>
    <p:sldId id="256" r:id="rId2"/>
    <p:sldId id="257" r:id="rId3"/>
    <p:sldId id="258" r:id="rId4"/>
    <p:sldId id="259" r:id="rId5"/>
    <p:sldId id="260" r:id="rId6"/>
    <p:sldId id="261" r:id="rId7"/>
    <p:sldId id="285" r:id="rId8"/>
    <p:sldId id="286" r:id="rId9"/>
    <p:sldId id="289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84" r:id="rId18"/>
    <p:sldId id="272" r:id="rId19"/>
    <p:sldId id="273" r:id="rId20"/>
    <p:sldId id="262" r:id="rId21"/>
    <p:sldId id="263" r:id="rId22"/>
    <p:sldId id="291" r:id="rId23"/>
    <p:sldId id="287" r:id="rId24"/>
    <p:sldId id="282" r:id="rId25"/>
    <p:sldId id="288" r:id="rId26"/>
    <p:sldId id="280" r:id="rId27"/>
    <p:sldId id="274" r:id="rId28"/>
    <p:sldId id="276" r:id="rId29"/>
    <p:sldId id="300" r:id="rId30"/>
    <p:sldId id="301" r:id="rId31"/>
    <p:sldId id="295" r:id="rId32"/>
    <p:sldId id="296" r:id="rId33"/>
    <p:sldId id="294" r:id="rId34"/>
    <p:sldId id="298" r:id="rId35"/>
    <p:sldId id="299" r:id="rId36"/>
    <p:sldId id="275" r:id="rId37"/>
    <p:sldId id="277" r:id="rId38"/>
    <p:sldId id="278" r:id="rId39"/>
    <p:sldId id="279" r:id="rId40"/>
    <p:sldId id="292" r:id="rId41"/>
    <p:sldId id="283" r:id="rId4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3CF5EB5-3FC4-4BE3-A550-C4BFBBE9C9DC}">
          <p14:sldIdLst>
            <p14:sldId id="256"/>
            <p14:sldId id="257"/>
            <p14:sldId id="258"/>
            <p14:sldId id="259"/>
            <p14:sldId id="260"/>
            <p14:sldId id="261"/>
            <p14:sldId id="285"/>
            <p14:sldId id="286"/>
            <p14:sldId id="289"/>
            <p14:sldId id="265"/>
            <p14:sldId id="266"/>
            <p14:sldId id="267"/>
            <p14:sldId id="268"/>
            <p14:sldId id="269"/>
            <p14:sldId id="270"/>
            <p14:sldId id="271"/>
            <p14:sldId id="284"/>
            <p14:sldId id="272"/>
            <p14:sldId id="273"/>
            <p14:sldId id="262"/>
            <p14:sldId id="263"/>
            <p14:sldId id="291"/>
            <p14:sldId id="287"/>
            <p14:sldId id="282"/>
            <p14:sldId id="288"/>
            <p14:sldId id="280"/>
            <p14:sldId id="274"/>
            <p14:sldId id="276"/>
            <p14:sldId id="300"/>
            <p14:sldId id="301"/>
            <p14:sldId id="295"/>
            <p14:sldId id="296"/>
            <p14:sldId id="294"/>
            <p14:sldId id="298"/>
            <p14:sldId id="299"/>
            <p14:sldId id="275"/>
            <p14:sldId id="277"/>
            <p14:sldId id="278"/>
            <p14:sldId id="279"/>
            <p14:sldId id="292"/>
            <p14:sldId id="283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6CC"/>
    <a:srgbClr val="3359C6"/>
    <a:srgbClr val="D1E3D2"/>
    <a:srgbClr val="003399"/>
    <a:srgbClr val="FF3300"/>
    <a:srgbClr val="FFFF99"/>
    <a:srgbClr val="000002"/>
    <a:srgbClr val="5B9BD5"/>
    <a:srgbClr val="76A3A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70" autoAdjust="0"/>
    <p:restoredTop sz="96144" autoAdjust="0"/>
  </p:normalViewPr>
  <p:slideViewPr>
    <p:cSldViewPr snapToGrid="0">
      <p:cViewPr varScale="1">
        <p:scale>
          <a:sx n="68" d="100"/>
          <a:sy n="68" d="100"/>
        </p:scale>
        <p:origin x="60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6" d="100"/>
          <a:sy n="46" d="100"/>
        </p:scale>
        <p:origin x="1962" y="3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1-20T00:02:13.5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1247 2353 10624 0 0,'0'0'232'0'0,"0"0"56"0"0,0 0 0 0 0,0 0 8 0 0,0 0-232 0 0,0 0-64 0 0,0 0 0 0 0,0 0 0 0 0,0 0 576 0 0,0 0 96 0 0,0 0 32 0 0,0 0 0 0 0,-16-15-208 0 0,16 15-40 0 0,-16 0-8 0 0,16-16 0 0 0,0 16-49 0 0,0 0-15 0 0,-15-15 0 0 0,15 15 0 0 0,0 0 8 0 0,-16 0 0 0 0,16 0 0 0 0,-15-16 0 0 0,15 16 24 0 0,0 0 0 0 0,-16 0 0 0 0,16 0 0 0 0,-16 0-96 0 0,1 0-8 0 0,15 0-8 0 0,-16 0 0 0 0,1-16-64 0 0,-1 16-16 0 0,1 0 0 0 0,-1 0 0 0 0,0 0-32 0 0,-15 0 0 0 0,16 0-8 0 0,-1 0 0 0 0,-15 0 0 0 0,0 0 0 0 0,-1 0 0 0 0,17 16 0 0 0,-16-16-24 0 0,0 0-8 0 0,-1 16 0 0 0,1-1 0 0 0,0 1-152 0 0,0 15 64 0 0,0-16-64 0 0,-1 17 0 0 0,-14-1 0 0 0,14 0 0 0 0,-14 0 0 0 0,-1 16 0 0 0,16 0 0 0 0,-16-1 0 0 0,16 32 0 0 0,0-15-72 0 0,-1 15 72 0 0,1-16-96 0 0,16 16 96 0 0,-1-16-96 0 0,16 0 96 0 0,0-15 0 0 0,0 16 0 0 0,16-1-64 0 0,-1 0 64 0 0,1-15 0 0 0,-1 15 0 0 0,1-15 0 0 0,0-16 0 0 0,15 0 0 0 0,-31 1 64 0 0,15-17-64 0 0,1 1 96 0 0,0-16-24 0 0,-16 0 0 0 0,0 0 0 0 0,0 0 16 0 0,0 0 0 0 0,0 0 0 0 0,0-16 0 0 0,0 16-88 0 0,-16-15 96 0 0,16 15-96 0 0,0 0 96 0 0,-16-16-96 0 0,16 16 0 0 0,-15-16 0 0 0,15 16 0 0 0,0 0-72 0 0,-16 0 72 0 0,16 0 0 0 0,-15 0 0 0 0,15 0 0 0 0,0 0-64 0 0,0 0 64 0 0,-16 0 0 0 0,0 0 0 0 0,16 0 0 0 0,0 0-64 0 0,0 0 64 0 0,0 0 0 0 0,0-15 0 0 0,-15 15 0 0 0,15 0 0 0 0,0 0 0 0 0,0 0 0 0 0,-16-16 0 0 0,16 16 0 0 0,0 0-64 0 0,0 0 64 0 0,0 0 0 0 0,0 0 0 0 0,-15-15-112 0 0,15 15 32 0 0,0 0 8 0 0,0 0 0 0 0,0 0-72 0 0,0 0-16 0 0,-16-16 0 0 0,16 0 0 0 0,0 16-64 0 0,0-15-24 0 0,0 15 0 0 0,0-16 0 0 0,0 1 88 0 0,0 15 8 0 0,16-16 8 0 0,-16 1 0 0 0,0-1 56 0 0,0 0 16 0 0,0-15 0 0 0,15 16 0 0 0,-15-1 72 0 0,0-15-64 0 0,16 15 64 0 0,-16 1-64 0 0,15-16 64 0 0,-15 15 0 0 0,16-15 0 0 0,0 15 0 0 0,-1-15-872 0 0,1 15-136 0 0,-1-15-24 0 0</inkml:trace>
  <inkml:trace contextRef="#ctx0" brushRef="#br0" timeOffset="991.689">1418 2135 9872 0 0,'0'0'216'0'0,"0"0"40"0"0,0 0 16 0 0,0 0 16 0 0,0 0-288 0 0,0 0 0 0 0,0 0 0 0 0,0 0 0 0 0,0-15 544 0 0,-16 15 64 0 0,16 0 0 0 0,0 0 8 0 0,0-16-112 0 0,0 16-24 0 0,-16 0-8 0 0,16 0 0 0 0,0 0-192 0 0,0 0-40 0 0,-15 0-8 0 0,15 0 0 0 0,0 0-8 0 0,-16 16-1 0 0,16-16 1 0 0,-15 15 0 0 0,15 1-96 0 0,0 15-32 0 0,-16-16 0 0 0,16 1 0 0 0,0 15-24 0 0,0 0-8 0 0,0-15 0 0 0,0 15 0 0 0,0 16 192 0 0,0-16 40 0 0,0 0 8 0 0,16 0 0 0 0,-16 1 48 0 0,15-1 16 0 0,1-16 0 0 0,-1 16 0 0 0,1 1 48 0 0,0-1 16 0 0,15-16 0 0 0,0 17 0 0 0,0-1-112 0 0,0-16-16 0 0,0 1-8 0 0,1-1 0 0 0,-1 1-104 0 0,0-16-16 0 0,0-16-8 0 0,0 16 0 0 0,0-15 56 0 0,-15-16 0 0 0,15 15 8 0 0,-15-15 0 0 0,-1 0-40 0 0,1 0-16 0 0,-1-1 0 0 0,1-14 0 0 0,0-1-72 0 0,-16 0-8 0 0,0-15-8 0 0,0 15 0 0 0,0-15-88 0 0,0 15 96 0 0,0 0-96 0 0,0 1 96 0 0,-16 14-96 0 0,16 1 0 0 0,-16 0-96 0 0,1 0 96 0 0,-16 0-296 0 0,15 15 0 0 0,-15 1 0 0 0,15-1 0 0 0,-15 0-216 0 0,-16 16-48 0 0,16 0-8 0 0,0 0 0 0 0,0 16 96 0 0,0-16 24 0 0,0 16 0 0 0,-1-1 0 0 0,17 16 320 0 0,-1-15 128 0 0,1 15-88 0 0,-1 0 88 0 0,1 0 0 0 0,-1-15 0 0 0,16 15 0 0 0,-16 0 0 0 0,16 0-640 0 0,0-15-152 0 0,0 0-32 0 0</inkml:trace>
  <inkml:trace contextRef="#ctx0" brushRef="#br0" timeOffset="1424.7992">1355 2276 8720 0 0,'0'0'192'0'0,"0"0"32"0"0,0 0 16 0 0,0 0 16 0 0,0 0-256 0 0,0 0 0 0 0,0 0 0 0 0,0 0 0 0 0,0 0 736 0 0,0 0 96 0 0,0 0 16 0 0,0 0 8 0 0,0 0-248 0 0,0 0-40 0 0,0-16-16 0 0,16 16 0 0 0,-16-15-72 0 0,0 15-8 0 0,15-16-9 0 0,-15 0 1 0 0,16 16-88 0 0,0-15-24 0 0,-16 15 0 0 0,15-16 0 0 0,1 1-16 0 0,-1 15-8 0 0,1-16 0 0 0,0 0 0 0 0,-1 16-40 0 0,1 0-16 0 0,-1-15 0 0 0,17 15 0 0 0,-17 0-112 0 0,1-16-32 0 0,0 16 0 0 0,-1 0 0 0 0,16 0-40 0 0,-31-16-16 0 0,16 16 0 0 0,0 0 0 0 0,-16 0-8 0 0,0 0-64 0 0,0 0 96 0 0,0 0-32 0 0,0 0-64 0 0,0 0-88 0 0,0 0 24 0 0,0 0 0 0 0,0 0-896 0 0,0 0-168 0 0,-16 16-40 0 0,16-16-6359 0 0</inkml:trace>
  <inkml:trace contextRef="#ctx0" brushRef="#br0" timeOffset="1987.2238">1418 2198 12064 0 0,'0'0'344'0'0,"0"0"72"0"0,0 0-336 0 0,0 0-80 0 0,0 0 0 0 0,0 0 0 0 0,0 0 608 0 0,0 0 112 0 0,16 0 16 0 0,-16-16 8 0 0,15 1-104 0 0,-15 15-33 0 0,16-31 1 0 0,-1 31 0 0 0,1-16-232 0 0,0 0-56 0 0,-1-15 0 0 0,1 16-8 0 0,15-1 72 0 0,-16 1 8 0 0,1-1 8 0 0,15 16 0 0 0,0-16-208 0 0,-15 16-32 0 0,15-15-16 0 0,-15 15 0 0 0,15-16-144 0 0,-16 16 0 0 0,17 0 64 0 0,-17 0-64 0 0,1 0 0 0 0,-1 0 0 0 0,1 0 64 0 0,0 16-64 0 0,-16-16 64 0 0,0 0-64 0 0,0 0 96 0 0,0 0-96 0 0,0 15 0 0 0,0-15 0 0 0,-16 16 0 0 0,16-16 0 0 0,-16 16-176 0 0,1-16-40 0 0,-1 15-8 0 0,1-15 0 0 0,-17 16-136 0 0,17-16-32 0 0,-16 15-8 0 0,0-15 0 0 0,-1 0-136 0 0,1 16-24 0 0,0-16-8 0 0,0 0 0 0 0,15 0 200 0 0,1 15 40 0 0,-16-15 9 0 0,15 0-1 0 0,16 16 320 0 0,-16-16 72 0 0,16 16 16 0 0,0-16 0 0 0,0 0 183 0 0,0 0 41 0 0,0 0 8 0 0,0 0 0 0 0,0 0 64 0 0,0 0 24 0 0,16 0 0 0 0,0 0 0 0 0,-1 0-64 0 0,1 0-16 0 0,-1 0 0 0 0,1 0 0 0 0,15 0-112 0 0,0-16-24 0 0,-15 16-8 0 0,15-16 0 0 0,-15 16-88 0 0,15 0-8 0 0,-16-15-8 0 0,16 15 0 0 0,-15-16-16 0 0,0 16-64 0 0,-1 0 96 0 0,1-15-32 0 0,-1 15 0 0 0,1 0 0 0 0,-16 0 0 0 0,0 0 0 0 0,0 0 0 0 0,0 0-64 0 0,0 0 96 0 0,0 0-32 0 0,0 0-64 0 0,0 0 0 0 0,-16 0 0 0 0,1 0 0 0 0,-1 15-240 0 0,1-15 16 0 0,-1 0 0 0 0,0 0 0 0 0,1 0-128 0 0,-16 0-32 0 0,15 0 0 0 0,-15-15 0 0 0,15 15 24 0 0,-15 0 0 0 0,16 0 0 0 0,-1-16 0 0 0,0 16 224 0 0,1 0 40 0 0,-1 0 16 0 0,16 0 0 0 0,0 0 16 0 0,0 0 0 0 0,0 0 0 0 0,0 0 0 0 0,16 16 64 0 0,-16-1-104 0 0,0-15 40 0 0,0 0 64 0 0,15 16 0 0 0,1-16 0 0 0,-16 0 0 0 0,0 0 0 0 0,0 0-120 0 0,0 0 40 0 0,0 0 8 0 0,0 0-4567 0 0,0 0-905 0 0</inkml:trace>
  <inkml:trace contextRef="#ctx0" brushRef="#br0" timeOffset="2349.2365">1450 2323 11864 0 0,'0'0'256'0'0,"0"0"64"0"0,0 0 0 0 0,0 0 16 0 0,0 0-272 0 0,-16 0-64 0 0,1 0 0 0 0,15 0 0 0 0,0 0 816 0 0,-16 0 144 0 0,0 0 32 0 0,16 0 7 0 0,-15 0-247 0 0,-1 0-48 0 0,16 0-16 0 0,-15 0 0 0 0,-1 0-200 0 0,16 0-40 0 0,-16 0 0 0 0,1 0-8 0 0,-1 0-160 0 0,-15-16-32 0 0,15 16-8 0 0,-15-15 0 0 0,0 15-128 0 0,0 0-24 0 0,15-16-8 0 0,-15 16 0 0 0,0-16-80 0 0,0 1 0 0 0,-1 15 0 0 0,17-16 64 0 0,-1 16-64 0 0,-15 0 0 0 0,16 0 0 0 0,-1 0 0 0 0,0 0-64 0 0,1 0 64 0 0,15 16-80 0 0,-16-16 80 0 0,16 15-80 0 0,-15 1 80 0 0,-1-16-80 0 0,16 16 80 0 0,0-1 0 0 0,-16 1-72 0 0,16-1 72 0 0,-15 1 0 0 0,15 0 0 0 0,0-1 0 0 0,-16 1 0 0 0,1-1 0 0 0,15 1 0 0 0,-16 0-64 0 0,16-1 64 0 0,-16 1 0 0 0,1 15-80 0 0,15-31 80 0 0,0 16-96 0 0,0-1 96 0 0,-16 1-296 0 0,16-16-8 0 0,0 0 0 0 0,0 0-5471 0 0,16 15-1097 0 0</inkml:trace>
  <inkml:trace contextRef="#ctx0" brushRef="#br0" timeOffset="2698.1881">1028 2510 11488 0 0,'0'0'256'0'0,"0"0"48"0"0,0 0 16 0 0,0 0 0 0 0,0 0-256 0 0,0-16-64 0 0,-15 16 0 0 0,15 0 0 0 0,-16 0 728 0 0,1-16 136 0 0,-1 16 24 0 0,1 0 8 0 0,-1-15-353 0 0,-15 15-71 0 0,15 0-16 0 0,-15-16 0 0 0,15 16-232 0 0,-15 0-40 0 0,16 0-16 0 0,-16 0 0 0 0,-1 0-16 0 0,1 16-8 0 0,0-16 0 0 0,15 15 0 0 0,-30 1 16 0 0,15 0 8 0 0,-16-1 0 0 0,0 1 0 0 0,0-1-16 0 0,1 1-8 0 0,-1 15 0 0 0,0 16 0 0 0,-15-16-144 0 0,31 31 0 0 0,-16-15 64 0 0,16 15-64 0 0,-1-15 0 0 0,1 16 0 0 0,16-17 0 0 0,-16 1 0 0 0,31 0-80 0 0,-16 0 80 0 0,16-16-80 0 0,0 0 80 0 0,0 0 0 0 0,16 0 0 0 0,-16 0-64 0 0,15 1 64 0 0,1-17-864 0 0,15 1-144 0 0,-16-16-32 0 0</inkml:trace>
  <inkml:trace contextRef="#ctx0" brushRef="#br0" timeOffset="3494.7949">1621 2945 9296 0 0,'0'0'200'0'0,"0"0"48"0"0,0 0 8 0 0,0 0 8 0 0,0 0-264 0 0,0 0 0 0 0,0 0 0 0 0,0 0 0 0 0,0 0 624 0 0,0 0 72 0 0,0 0 8 0 0,0 0 8 0 0,0 0-232 0 0,-16 16-40 0 0,16-16-16 0 0,0 0 0 0 0,0 0-248 0 0,0 0-48 0 0,0 0-16 0 0,0 16 0 0 0,0-1 72 0 0,0-15 8 0 0,-16 16 8 0 0,16-1 0 0 0,0 1-8 0 0,0 0-9 0 0,0 15 1 0 0,0-16 0 0 0,0 17-16 0 0,0-17 0 0 0,0 16 0 0 0,16 1 0 0 0,-16-1 128 0 0,0 0 24 0 0,0 0 8 0 0,0 0 0 0 0,0 16 104 0 0,0-16 16 0 0,16 0 8 0 0,-16 1 0 0 0,15-1-232 0 0,-15 0-56 0 0,0-15-8 0 0,16 15 0 0 0,0-16-96 0 0,-16 1-64 0 0,0 0 80 0 0,15-16-80 0 0,-15 0-736 0 0,16 15-192 0 0,-16-15-32 0 0,0 0-6655 0 0</inkml:trace>
  <inkml:trace contextRef="#ctx0" brushRef="#br0" timeOffset="4255.4204">1652 3132 9360 0 0,'0'0'200'0'0,"0"0"48"0"0,0 0 8 0 0,16 0 8 0 0,-16 16-264 0 0,0 0 0 0 0,0-16 0 0 0,0 15 0 0 0,0 1 512 0 0,0-16 56 0 0,0 15 8 0 0,15 1 0 0 0,-15 0-80 0 0,16-1-16 0 0,-16 16 0 0 0,16-15 0 0 0,-1 0 96 0 0,1 15 8 0 0,-1-16 8 0 0,1 17-1 0 0,15-17 57 0 0,-15 1 16 0 0,15 15 0 0 0,-15-15 0 0 0,15-1-216 0 0,-16 1-48 0 0,17 15-8 0 0,-17-15 0 0 0,1-1-224 0 0,15 1-40 0 0,0-1-16 0 0,-15-15 0 0 0,15 16-48 0 0,-16-16 0 0 0,17 0-64 0 0,-1 0 96 0 0,0 0-8 0 0,0-16-8 0 0,0 1 0 0 0,-15-1 0 0 0,15-15 16 0 0,0 15 0 0 0,0-15 0 0 0,-15 0 0 0 0,15-16-32 0 0,-15 16-64 0 0,15 0 96 0 0,-15 15-32 0 0,-1-15-144 0 0,16 15-32 0 0,-31 1-8 0 0,16-1 0 0 0,0 1-296 0 0,-1-1-56 0 0,-15 0-8 0 0,16 1-5183 0 0,-16 15-1041 0 0</inkml:trace>
  <inkml:trace contextRef="#ctx0" brushRef="#br0" timeOffset="5094.7432">1636 3257 11144 0 0,'0'0'240'0'0,"0"0"48"0"0,0 16 16 0 0,0-1 16 0 0,0 1-256 0 0,0-16-64 0 0,0 15 0 0 0,0 1 0 0 0,0 15 392 0 0,16-15 64 0 0,-16-1 16 0 0,15 17 0 0 0,-15-1-112 0 0,16-16-16 0 0,0 17-8 0 0,-1-1 0 0 0,1 0 104 0 0,-1 0 15 0 0,16-15 9 0 0,1 15 0 0 0,-1 0 48 0 0,0 0 16 0 0,-15 0 0 0 0,15 1 0 0 0,0-17-240 0 0,0 16-56 0 0,-15-15-8 0 0,15 0 0 0 0,-16-1-72 0 0,17 1-24 0 0,-1-1 0 0 0,-16 17 0 0 0,16-32-56 0 0,-15 31-8 0 0,15-16-64 0 0,0-15 96 0 0,1 16-96 0 0,-17 0 64 0 0,16-1-64 0 0,-15-15 0 0 0,15 0 88 0 0,-15 16-88 0 0,15-32 96 0 0,-16 16-96 0 0,17-15 136 0 0,-17 15-24 0 0,1-16-8 0 0,15 0 0 0 0,-16 1-32 0 0,1-16-8 0 0,0 15 0 0 0,-1-15 0 0 0,1 15-352 0 0,-16 1-64 0 0,15-17-24 0 0,1 17 0 0 0,-16-1-920 0 0,0 1-184 0 0,15-1-40 0 0</inkml:trace>
  <inkml:trace contextRef="#ctx0" brushRef="#br0" timeOffset="5638.8031">1652 3288 8640 0 0,'0'0'192'0'0,"0"0"32"0"0,0 0 16 0 0,0 0 0 0 0,0 0-240 0 0,0 0 0 0 0,0 0 0 0 0,0 0 0 0 0,0 0 728 0 0,0 0 96 0 0,0 0 16 0 0,0 0 8 0 0,0 0-256 0 0,0 0-48 0 0,-16 16-16 0 0,16-16 0 0 0,0 0-304 0 0,0 0-64 0 0,0 0-16 0 0,0 15 0 0 0,0 1-56 0 0,0 0-16 0 0,0-1 0 0 0,0 1 0 0 0,0 15 64 0 0,16 16 16 0 0,-16-16 0 0 0,0 16-1 0 0,15-1 25 0 0,-15 1 8 0 0,16 0 0 0 0,-16 0 0 0 0,16-1 304 0 0,-1 1 64 0 0,-15 0 16 0 0,16 0 0 0 0,-16-1-136 0 0,0 1-24 0 0,16 0-8 0 0,-16 0 0 0 0,15-1-176 0 0,-15 1-32 0 0,0-16 0 0 0,0 0-8 0 0,0 1-88 0 0,0-17-24 0 0,16 16 0 0 0,-16-15 0 0 0,0-1-72 0 0,0 1 0 0 0,0 0 0 0 0,0-16 0 0 0,0 0-192 0 0,0 0 32 0 0,0 0 0 0 0,0 0 0 0 0,0 0-72 0 0,0 0-16 0 0,0 0 0 0 0,0 0 0 0 0,0 0-208 0 0,0 0-48 0 0,0 0-8 0 0,0 0-7167 0 0</inkml:trace>
  <inkml:trace contextRef="#ctx0" brushRef="#br0" timeOffset="5960.624">1731 4317 8360 0 0,'0'0'232'0'0,"0"0"56"0"0,0 0-224 0 0,0 0-64 0 0,0 0 0 0 0,-16 0 0 0 0,0 0 704 0 0,16 0 136 0 0,-15 16 24 0 0,-1-16 8 0 0,16 15-280 0 0,-15-15-56 0 0,-1 16-16 0 0,0 0 0 0 0,1 15-112 0 0,-16-16-24 0 0,15 1-8 0 0,0 15 0 0 0,-15-15-80 0 0,16 15-9 0 0,-17 0-7 0 0,17-15 0 0 0,-16 15-120 0 0,15 0-16 0 0,0 0-8 0 0,1 16 0 0 0,-1-16-136 0 0,1 0 64 0 0,-1 16-64 0 0,0-16 0 0 0,16 1 0 0 0,-15-1 0 0 0,15 0 0 0 0,-16 0 0 0 0,16 0 0 0 0,0-15-128 0 0,0 15 32 0 0,0-15-4583 0 0,0 15-921 0 0</inkml:trace>
  <inkml:trace contextRef="#ctx0" brushRef="#br0" timeOffset="6507.9032">1761 4363 14168 0 0,'0'0'312'0'0,"16"16"64"0"0,-16-16 8 0 0,16 16 16 0 0,-1-1-320 0 0,1 1-80 0 0,-1-1 0 0 0,1 1 0 0 0,-1 0 823 0 0,1-1 145 0 0,0 1 32 0 0,15-1 8 0 0,-16 1-432 0 0,17-1-80 0 0,-17 1-16 0 0,1 0-8 0 0,15-1-280 0 0,-16 16-48 0 0,1 1-16 0 0,15-1 0 0 0,0 0-48 0 0,-15 16-16 0 0,0-16 0 0 0,15 16 0 0 0,-31-1-216 0 0,31-15-40 0 0,-31 16-16 0 0,15 0-5647 0 0,1-16-1137 0 0</inkml:trace>
  <inkml:trace contextRef="#ctx0" brushRef="#br0" timeOffset="9641.9854">3007 2603 6560 0 0,'0'0'144'0'0,"0"0"32"0"0,0 0 8 0 0,0 0 0 0 0,0 0-184 0 0,0 0 0 0 0,0 0 0 0 0,0 0 0 0 0,0 0 472 0 0,0 0 56 0 0,0 0 16 0 0,0 0 0 0 0,0 0-24 0 0,0 0 0 0 0,0 0 0 0 0,0 0 0 0 0,0 0 56 0 0,0 0 16 0 0,0 0 0 0 0,0 0 0 0 0,0 0 16 0 0,0 0 0 0 0,0 0 0 0 0,0 0 0 0 0,0 0-129 0 0,0 0-15 0 0,0 0-8 0 0,0 0 0 0 0,0 0-80 0 0,0 0-24 0 0,0 0 0 0 0,0 0 0 0 0,0 0-128 0 0,0 0-24 0 0,0 0-8 0 0,16 0 0 0 0,-16 0 0 0 0,16 0 0 0 0,-1 0 0 0 0,-15 0 0 0 0,16 0 40 0 0,-1-16 8 0 0,1 16 0 0 0,0 0 0 0 0,-1-16 72 0 0,1 16 8 0 0,-1-15 8 0 0,1-1 0 0 0,15 1 0 0 0,0-16 0 0 0,-15 15 0 0 0,-1-15 0 0 0,17-16-32 0 0,-17 16-8 0 0,16-16 0 0 0,1 0 0 0 0,-17-15-48 0 0,32 0-16 0 0,-16 15 0 0 0,0-16 0 0 0,0 17-48 0 0,16-1-16 0 0,0 0 0 0 0,0-15 0 0 0,0 15-40 0 0,-1-15-16 0 0,1-1 0 0 0,0 1 0 0 0,-16 0-40 0 0,16-1-64 0 0,-16 1 88 0 0,16 15-88 0 0,-16 0 64 0 0,0 1-64 0 0,16 15 0 0 0,-16-16 0 0 0,16 0 64 0 0,-16 16-64 0 0,16 0 0 0 0,-16 0 0 0 0,0-16 72 0 0,0 16-72 0 0,0-1 0 0 0,-15 1 72 0 0,15 0-72 0 0,-15 0 0 0 0,-1 15 0 0 0,1-15 64 0 0,0 16-64 0 0,-16-1 64 0 0,15 0-64 0 0,-15 16 64 0 0,16-15-64 0 0,-16 15 0 0 0,0 0 72 0 0,0 0-72 0 0,15-16 0 0 0,-15 16 0 0 0,0 0 0 0 0,0 0 64 0 0,0 0-64 0 0,0 0 0 0 0,0 0 0 0 0,0 0 0 0 0,0-15 0 0 0,0 15 64 0 0,16 0-64 0 0,-16 0 0 0 0,0 0 0 0 0,0 0 64 0 0,0 0-64 0 0,0 0 0 0 0,0-16 0 0 0,0 16 0 0 0,0 0 0 0 0,0 0 0 0 0,0 0 0 0 0,0 0 0 0 0,0 0-64 0 0,0 0 64 0 0,0 0-136 0 0,0 0 8 0 0,0 0 8 0 0,0 0 0 0 0,0 0-72 0 0,0 0-8 0 0,0 0-8 0 0,0 0 0 0 0,0 0-496 0 0,0 0-96 0 0,0 0-16 0 0,0 0-5952 0 0,0 0-1191 0 0</inkml:trace>
  <inkml:trace contextRef="#ctx0" brushRef="#br0" timeOffset="10016.3064">4426 576 10800 0 0,'0'0'232'0'0,"0"0"56"0"0,0 0 0 0 0,0 0 24 0 0,0 0-248 0 0,0 0-64 0 0,0 0 0 0 0,0 0 0 0 0,0 0 520 0 0,0 0 96 0 0,0 0 24 0 0,0 0 0 0 0,0 16-32 0 0,16-16 0 0 0,-1 16 0 0 0,1-16-1 0 0,-1 0-119 0 0,1 0-24 0 0,15 15-8 0 0,-15-15 0 0 0,-1 0-72 0 0,17 0-8 0 0,-17 16-8 0 0,1-16 0 0 0,0 0-128 0 0,-1 0-24 0 0,1 15-8 0 0,-1-15 0 0 0,1 16-80 0 0,0-16-8 0 0,-1 15-8 0 0,-15 1 0 0 0,16 0 16 0 0,-16-1 0 0 0,0 1 0 0 0,15 15 0 0 0,-15 0-32 0 0,0 0-8 0 0,0 0 0 0 0,0 1 0 0 0,0-1-88 0 0,-15 0 96 0 0,15 0-96 0 0,0 0 96 0 0,0 0-96 0 0,-16-15 96 0 0,16 15-96 0 0,-15 0 96 0 0,15-15-96 0 0,-16-1 0 0 0,16 17 0 0 0,0-17-6056 0 0,0 1-1247 0 0</inkml:trace>
  <inkml:trace contextRef="#ctx0" brushRef="#br0" timeOffset="11175.2883">3600 203 7136 0 0,'0'0'160'0'0,"0"0"32"0"0,0 0 0 0 0,0 0 8 0 0,0 0-200 0 0,0 0 0 0 0,0 0 0 0 0,0 0 0 0 0,0 0 496 0 0,0 0 56 0 0,0 0 16 0 0,0 0 0 0 0,0 0-304 0 0,0 0-56 0 0,0 0-16 0 0,0 0 0 0 0,0 0-128 0 0,0 0-64 0 0,0-16 64 0 0,0 16-64 0 0,0 0 296 0 0,-16-15 24 0 0,16 15 0 0 0,0 0 0 0 0,0-16 192 0 0,0 16 32 0 0,0 0 16 0 0,0-15 0 0 0,0 15-64 0 0,0 0-16 0 0,0 0 0 0 0,-16-16 0 0 0,16 16-65 0 0,0 0-23 0 0,0 0 0 0 0,-15-16 0 0 0,15 16-48 0 0,-16-15-16 0 0,16 15 0 0 0,0 0 0 0 0,-15-16 24 0 0,15 16 0 0 0,-16-15 0 0 0,16 15 0 0 0,-15 0-32 0 0,15-16 0 0 0,-16 0 0 0 0,16 16 0 0 0,-16 0-96 0 0,1 0-32 0 0,15-15 0 0 0,-16 15 0 0 0,16 0-48 0 0,-15-16-16 0 0,15 16 0 0 0,-16 0 0 0 0,16 0-48 0 0,-16 16-16 0 0,16-16 0 0 0,-15 0 0 0 0,15 15-64 0 0,-16 1 0 0 0,16 0 0 0 0,-15-1 0 0 0,15 16 0 0 0,0-15 0 0 0,-16 15 0 0 0,16 0 0 0 0,0 16-80 0 0,0-16 80 0 0,16 16 0 0 0,-16 0-72 0 0,0 0 72 0 0,15-16 0 0 0,-15 16 0 0 0,16-1 0 0 0,-1 1 0 0 0,1 15 96 0 0,0-15-16 0 0,-1 16-8 0 0,1-1 32 0 0,-1 0 8 0 0,1-15 0 0 0,15 0 0 0 0,-31 0 24 0 0,16-16 8 0 0,-1 16 0 0 0,1-32 0 0 0,-16 16-24 0 0,15 0-8 0 0,-15-15 0 0 0,16 0 0 0 0,-16-1-24 0 0,0 1-8 0 0,0-1 0 0 0,0 1 0 0 0,0 0-600 0 0,-16-16-120 0 0,16 0-32 0 0,-15 0-8863 0 0</inkml:trace>
  <inkml:trace contextRef="#ctx0" brushRef="#br0" timeOffset="11505.4666">3101 702 16959 0 0,'0'0'480'0'0,"0"0"104"0"0,0 0-464 0 0,16-16-120 0 0,-16 16 0 0 0,16-15 0 0 0,-16-1 840 0 0,15 1 152 0 0,1 15 24 0 0,-1-16 8 0 0,-15 0-296 0 0,32 1-56 0 0,-17-1-16 0 0,1 16 0 0 0,-1-15-432 0 0,1-1-80 0 0,15 16-16 0 0,-15-16-8 0 0,15 1-120 0 0,-15 15 72 0 0,15-16-72 0 0,-16 16 64 0 0,17-15-64 0 0,-1-1 0 0 0,0 16 0 0 0,0-16 64 0 0,-15 1-64 0 0,15 15 0 0 0,-15-16 0 0 0,15 0 0 0 0,-16 16-528 0 0,1-15-72 0 0,0 15-8 0 0,-1-16-8983 0 0</inkml:trace>
  <inkml:trace contextRef="#ctx0" brushRef="#br0" timeOffset="12317.8032">6078 1886 8232 0 0,'0'0'176'0'0,"0"0"40"0"0,0 0 8 0 0,0 0 16 0 0,0 0-240 0 0,0 0 0 0 0,0 0 0 0 0,0 0 0 0 0,0 0 1024 0 0,0 0 160 0 0,0 0 32 0 0,0 0 8 0 0,0 0-248 0 0,0 0-48 0 0,0 0-17 0 0,0 0 1 0 0,0 0-80 0 0,0 0-24 0 0,0 0 0 0 0,0 0 0 0 0,0 0-216 0 0,0 0-48 0 0,0 0 0 0 0,-16 0-8 0 0,16 0-88 0 0,-15 16-24 0 0,15-16 0 0 0,-16 0 0 0 0,0 0-168 0 0,1 15-32 0 0,-1-15 0 0 0,-15 0-8 0 0,0 16-120 0 0,0-16-32 0 0,0 16 0 0 0,-16-1 0 0 0,0 1-64 0 0,0 15 96 0 0,1-15-96 0 0,-17 30 96 0 0,17 1 32 0 0,-17 0 0 0 0,16 15 8 0 0,-30-15 0 0 0,-1 15-8 0 0,0 1 0 0 0,-16-1 0 0 0,16 0 0 0 0,-15 16-64 0 0,15 0-64 0 0,0 16 96 0 0,-15-17-96 0 0,15 1 64 0 0,-16 0-64 0 0,1 0 0 0 0,15-15 0 0 0,0-1 0 0 0,0 0 0 0 0,31 16 0 0 0,0-31 0 0 0,1 15 64 0 0,-1-15-64 0 0,16 0 0 0 0,0-16 0 0 0,-1 0 0 0 0,17 0 0 0 0,-16-15 0 0 0,15-1 0 0 0,16 1 0 0 0,-16-16 0 0 0,16 0 0 0 0,0 0 0 0 0,0 0-64 0 0,0 0 64 0 0,0 0-104 0 0,16 0 40 0 0,-16-16-256 0 0,16 16-40 0 0,-1-15-16 0 0,-15-1 0 0 0,16 1-272 0 0,-16-1-56 0 0,15 0-16 0 0,-15 1 0 0 0,0-1-464 0 0,0 1-96 0 0,16 15-24 0 0,-16-16-6495 0 0</inkml:trace>
  <inkml:trace contextRef="#ctx0" brushRef="#br0" timeOffset="12833.9954">3880 3117 12872 0 0,'0'0'280'0'0,"0"16"56"0"0,0 0 16 0 0,0-1 16 0 0,-15 1-296 0 0,15-16-72 0 0,0 15 0 0 0,-16 1 0 0 0,0 0 592 0 0,16 15 104 0 0,-15-16 16 0 0,-1 16 7 0 0,1 1-447 0 0,15-1-88 0 0,-16-16-24 0 0,0 32 0 0 0,1-16-160 0 0,-1 1 0 0 0,16-1 0 0 0,-15 0 64 0 0,-1-15 0 0 0,16 15 8 0 0,0-16 0 0 0,0 1 0 0 0,0 0 48 0 0,16-1 8 0 0,-1 1 0 0 0,1-1 0 0 0,-1 1-56 0 0,17-16-8 0 0,-17 16 0 0 0,16-1 0 0 0,1-15 0 0 0,-1 16 0 0 0,15-16 0 0 0,-14 15 0 0 0,-1 1-64 0 0,-16-16 0 0 0,17 15 0 0 0,-1-15 64 0 0,0 0-64 0 0,0 0 80 0 0,0 16-80 0 0,-15-16 80 0 0,15 0 8 0 0,-15 0 0 0 0,-1 0 0 0 0,1 0 0 0 0,-1 0-88 0 0,1 0 0 0 0,-16 0 0 0 0,0 0-7871 0 0</inkml:trace>
  <inkml:trace contextRef="#ctx0" brushRef="#br0" timeOffset="13681.6983">5532 2914 11920 0 0,'0'0'256'0'0,"0"0"64"0"0,0 0 0 0 0,0 0 24 0 0,0 0-280 0 0,0 0-64 0 0,0 0 0 0 0,0 0 0 0 0,0 0 768 0 0,-15-15 128 0 0,15 15 32 0 0,0 0 7 0 0,0 0-447 0 0,-16 0-88 0 0,16 0-16 0 0,0 0-8 0 0,-15-16-152 0 0,15 16-32 0 0,-16 0-8 0 0,16 0 0 0 0,-16 0 24 0 0,16 0 8 0 0,-15 16 0 0 0,15-16 0 0 0,-16 0 32 0 0,0 15 8 0 0,16-15 0 0 0,-15 16 0 0 0,-1-16-32 0 0,16 15 0 0 0,-15 1 0 0 0,-1 0 0 0 0,16-1-48 0 0,0 1-16 0 0,-16 15 0 0 0,16-15 0 0 0,0 15-160 0 0,0 0 72 0 0,16-15-72 0 0,-16 15 0 0 0,0 0 0 0 0,16 0 0 0 0,-1 16 0 0 0,-15-16 0 0 0,16 16 0 0 0,-1 0 0 0 0,1-1 0 0 0,0 1 0 0 0,-1 0 0 0 0,1 0 0 0 0,0-16 0 0 0,-1 16 0 0 0,1-16 0 0 0,-16 0 80 0 0,15 16-80 0 0,-15-32 64 0 0,16 17-64 0 0,-16-1 0 0 0,0-16 72 0 0,0 16-72 0 0,0-15-800 0 0,0 0-200 0 0,-16 15-40 0 0</inkml:trace>
  <inkml:trace contextRef="#ctx0" brushRef="#br0" timeOffset="13990.9685">5220 3444 15808 0 0,'0'0'352'0'0,"0"0"63"0"0,16 16 25 0 0,-1-16 0 0 0,1 0-352 0 0,0 0-88 0 0,-16 15 0 0 0,15-15 0 0 0,1 16 616 0 0,-1-16 112 0 0,1 0 16 0 0,-1 15 8 0 0,1-15-320 0 0,0 0-64 0 0,-1-15-16 0 0,1 15 0 0 0,-1 0-96 0 0,1-16-32 0 0,15 1 0 0 0,-15 15 0 0 0,-1-16-112 0 0,1 1-24 0 0,15-1-8 0 0,-15 0 0 0 0,-1 1-80 0 0,1-1 0 0 0,-1 16-80 0 0,1-15-6096 0 0,-16-1-1215 0 0</inkml:trace>
  <inkml:trace contextRef="#ctx0" brushRef="#br0" timeOffset="14322.2315">6062 3023 14112 0 0,'0'0'312'0'0,"0"0"64"0"0,0 0 8 0 0,0 0 8 0 0,-16 0-312 0 0,16 16-80 0 0,-15-16 0 0 0,-1 0 0 0 0,16 0 712 0 0,-16 16 127 0 0,1-16 25 0 0,15 15 8 0 0,-16-15-344 0 0,1 16-72 0 0,15-16-8 0 0,-16 15-8 0 0,16 1-296 0 0,-16-16-56 0 0,16 15-16 0 0,0 1 0 0 0,0 0-72 0 0,16-1 96 0 0,-16 1-96 0 0,16-1 96 0 0,-16 1-32 0 0,15 0 0 0 0,1 15 0 0 0,-1-16 0 0 0,1 1 32 0 0,-16 15 8 0 0,16 0 0 0 0,-1 0 0 0 0,1-15 24 0 0,-1 15 8 0 0,1-15 0 0 0,0 15 0 0 0,-1-16-40 0 0,16 1 0 0 0,-15 0-8 0 0,0-1 0 0 0,15 1-88 0 0,-16-1 0 0 0,1-15 72 0 0,15 16-72 0 0,-15-16-648 0 0,15 0-168 0 0,-15-16-32 0 0,15 16-7527 0 0</inkml:trace>
  <inkml:trace contextRef="#ctx0" brushRef="#br0" timeOffset="14882.722">6482 3070 10176 0 0,'0'0'288'0'0,"0"0"64"0"0,0 0-280 0 0,0 0-72 0 0,16 16 0 0 0,-16-1 0 0 0,16-15 832 0 0,-16 16 144 0 0,15 0 32 0 0,1-1 8 0 0,-1-15-224 0 0,1 16-48 0 0,0-1-9 0 0,-1-15 1 0 0,1 16-216 0 0,-1-16-40 0 0,17 16-16 0 0,-17-1 0 0 0,1-15-128 0 0,-1 16-24 0 0,1-1-8 0 0,0-15 0 0 0,-1 16-144 0 0,1-16-24 0 0,-1 16-8 0 0,1-1 0 0 0,0-15-48 0 0,-1 16-16 0 0,1-16 0 0 0,-1 15 0 0 0,1-15-64 0 0,-16 16 0 0 0,16-16 0 0 0,-1 16 0 0 0,-15-16-472 0 0,0 0-56 0 0,16 15-16 0 0,-16-15 0 0 0,0 0-400 0 0,0 0-80 0 0,0 0-24 0 0,0 16-3527 0 0,0-16-705 0 0</inkml:trace>
  <inkml:trace contextRef="#ctx0" brushRef="#br0" timeOffset="15129.3129">6701 3429 10392 0 0,'0'0'224'0'0,"0"0"56"0"0,0 0 8 0 0,0 0 0 0 0,0 0-224 0 0,0 0-64 0 0,0 0 0 0 0,0 0 0 0 0,0 0 984 0 0,0-16 184 0 0,0 16 40 0 0,0-16 8 0 0,0 16-449 0 0,16-15-79 0 0,-16-1-16 0 0,0 16-8 0 0,15-15-64 0 0,-15-1-16 0 0,0 0 0 0 0,0 1 0 0 0,16-1-80 0 0,-16 1-24 0 0,15-1 0 0 0,-15 1 0 0 0,16-1-240 0 0,0-15-48 0 0,-16 15-16 0 0,15 1 0 0 0,-15-1-176 0 0,16 0 72 0 0,-1 1-72 0 0,-15-1 0 0 0,16 1-136 0 0,0-1-88 0 0,-16-15-8 0 0,15 15-8 0 0,-15-15-1328 0 0,16 16-272 0 0,-16-1-48 0 0</inkml:trace>
  <inkml:trace contextRef="#ctx0" brushRef="#br0" timeOffset="15469.8623">7246 2649 11072 0 0,'0'0'312'0'0,"16"16"72"0"0,-16-16-304 0 0,15 16-80 0 0,1-16 0 0 0,-1 15 0 0 0,1 1 1000 0 0,0-1 184 0 0,-1 1 40 0 0,1 0 7 0 0,-1 15-399 0 0,16-16-72 0 0,-31 1-24 0 0,16 15 0 0 0,0-15-136 0 0,-1 15-32 0 0,1 0-8 0 0,-16-15 0 0 0,15 15-144 0 0,1-16-24 0 0,-16 17-8 0 0,0-1 0 0 0,16 0-112 0 0,-16 0-24 0 0,0-15-8 0 0,-16 15 0 0 0,16 0-88 0 0,0 0-24 0 0,-16 0 0 0 0,16-15 0 0 0,-15 15-128 0 0,-1 16-88 0 0,1-16 16 0 0,-1 0 0 0 0,0 1-648 0 0,-15-1-128 0 0,16 0-24 0 0</inkml:trace>
  <inkml:trace contextRef="#ctx0" brushRef="#br0" timeOffset="18062.937">4519 3756 6192 0 0,'0'0'128'0'0,"0"0"32"0"0,0 0 8 0 0,0-15 16 0 0,0 15-184 0 0,-16-16 0 0 0,16 16 0 0 0,-15-16 0 0 0,15 16 232 0 0,0-15 16 0 0,-16 15 0 0 0,16-16 0 0 0,-15 16 80 0 0,15-15 24 0 0,0 15 0 0 0,0 0 0 0 0,0-16-88 0 0,0 16-8 0 0,0 0-8 0 0,0 0 0 0 0,0-15-8 0 0,0 15 0 0 0,0 0 0 0 0,0 0 0 0 0,0 0-144 0 0,0 0-24 0 0,0-16-8 0 0,0 16 0 0 0,0 0-64 0 0,0 0 0 0 0,0 0 0 0 0,0-16 64 0 0,0 16-64 0 0,0-15 96 0 0,0 15-96 0 0,-16-16 96 0 0,16 16 320 0 0,0-15 64 0 0,-15 15 8 0 0,15-16 8 0 0,0 16 208 0 0,0-15 48 0 0,-16-1 8 0 0,16 16-1 0 0,0-16-159 0 0,-16 16-32 0 0,16-15-8 0 0,0 15 0 0 0,0 0-144 0 0,0-16-24 0 0,0 16-8 0 0,0 0 0 0 0,0 0-128 0 0,0 0-32 0 0,0 0-8 0 0,0 0 0 0 0,0 0-56 0 0,0 0 0 0 0,0 0-8 0 0,0 0 0 0 0,0 0 8 0 0,16 16 0 0 0,0-1 0 0 0,-16 1 0 0 0,15 0-56 0 0,1 15-8 0 0,-16-16 0 0 0,15 16 0 0 0,1 1-96 0 0,-16-1 72 0 0,15 0-72 0 0,1 0 64 0 0,-16 0 0 0 0,16 0 0 0 0,-16 1 0 0 0,15-1 0 0 0,1 0 24 0 0,-1 16 0 0 0,-15-16 0 0 0,16 0 0 0 0,0 16 56 0 0,-1-16 16 0 0,1 0 0 0 0,-1 0 0 0 0,1 0-48 0 0,-16-15-8 0 0,15 15 0 0 0,1-15 0 0 0,0-1-16 0 0,-1 1-8 0 0,1-16 0 0 0,-16 0 0 0 0,15 0 72 0 0,1 0 8 0 0,0 0 8 0 0,-1-16 0 0 0,1 16-40 0 0,-1-15 0 0 0,1-1-8 0 0,-1 1 0 0 0,1-17-120 0 0,0 17 88 0 0,-1-1-88 0 0,1 1 80 0 0,-16-17-208 0 0,15 17-48 0 0,1-1-8 0 0,0 1 0 0 0,-16-1-1160 0 0,15 1-240 0 0,-15-1-48 0 0,0 0-7015 0 0</inkml:trace>
  <inkml:trace contextRef="#ctx0" brushRef="#br0" timeOffset="18352.9376">4550 3787 10832 0 0,'0'0'304'0'0,"0"0"80"0"0,16 0-312 0 0,-1 0-72 0 0,-15 15 0 0 0,16-15 0 0 0,0 0 960 0 0,-1-15 184 0 0,1 15 32 0 0,-16 0 8 0 0,15-16-153 0 0,1 16-23 0 0,0 0-8 0 0,-1-15 0 0 0,1-1-368 0 0,-1 16-80 0 0,1-15-8 0 0,-16-1-8 0 0,31 0-344 0 0,-31 1-64 0 0,16-1-8 0 0,-1 1-8 0 0,1-1-112 0 0,0 1-96 0 0,-1-1 24 0 0,-15-15-6008 0 0,16 15-1191 0 0</inkml:trace>
  <inkml:trace contextRef="#ctx0" brushRef="#br0" timeOffset="18633.4833">4519 3335 16296 0 0,'0'0'351'0'0,"0"16"81"0"0,0-16 16 0 0,0 0 16 0 0,0 0-368 0 0,0 15-96 0 0,0-15 0 0 0,16 0 0 0 0,-16 16 672 0 0,15-16 128 0 0,1 0 16 0 0,-1 0 8 0 0,1 0-456 0 0,0 0-88 0 0,-1-16-24 0 0,1 16 0 0 0,-1-15-160 0 0,1-1-32 0 0,15 0 0 0 0,-15 1-64 0 0,-1 15-704 0 0,1-31-200 0 0,-1 15-40 0 0</inkml:trace>
  <inkml:trace contextRef="#ctx0" brushRef="#br0" timeOffset="19330.1408">5096 2899 12584 0 0,'0'0'272'0'0,"0"0"56"0"0,0 0 16 0 0,0 0 16 0 0,0 0-288 0 0,0 0-72 0 0,0-15 0 0 0,-15 15 0 0 0,15-16 840 0 0,0 16 152 0 0,-16-16 31 0 0,16 1 9 0 0,-16 15-376 0 0,16-16-80 0 0,-15 16-8 0 0,15-15-8 0 0,-16 15-168 0 0,16-16-32 0 0,-15 16-8 0 0,15 0 0 0 0,0 0-128 0 0,-16 0-32 0 0,0 0-8 0 0,16 0 0 0 0,0 0-184 0 0,0 0 72 0 0,-15 16-72 0 0,-1-16 0 0 0,16 0 64 0 0,0 0-64 0 0,0 0 0 0 0,-15 15 0 0 0,-1-15 0 0 0,16 0 0 0 0,0 16 0 0 0,-15-16 0 0 0,15 15 0 0 0,-16 1 0 0 0,16-16 0 0 0,0 16 0 0 0,0-1 0 0 0,-16 1 0 0 0,16-1 0 0 0,0 1 0 0 0,0-16 0 0 0,0 16 0 0 0,0 15 0 0 0,16-31 0 0 0,-16 15 0 0 0,0 1 64 0 0,16 0-64 0 0,-1-1 0 0 0,-15 1 64 0 0,16-1-64 0 0,-1 1 0 0 0,1-1 0 0 0,-1 17 0 0 0,-15-17 0 0 0,32 1 64 0 0,-32-1-64 0 0,31 1 0 0 0,-31 0 0 0 0,31 15 0 0 0,-15 0 0 0 0,-1 0 0 0 0,1 0 0 0 0,-1 16 0 0 0,1 0 0 0 0,-1 0 64 0 0,1-1-64 0 0,0-14 0 0 0,-1 14 0 0 0,1 17 0 0 0,-1-17 0 0 0,1 1 64 0 0,-16 0-64 0 0,15 0 0 0 0,1-16 64 0 0,0 16-64 0 0,-16-1 0 0 0,15 1 64 0 0,-15-16-64 0 0,16 1 0 0 0,-16-1 0 0 0,15 0 0 0 0,-15 0 80 0 0,16-31-80 0 0,-16 31 64 0 0,0-31 64 0 0,0 0 16 0 0,0 0 0 0 0,0 0 0 0 0,0 0 80 0 0,0 0 8 0 0,0 0 8 0 0,0 0 0 0 0,0 0-120 0 0,16 16-24 0 0,-16-16-8 0 0,0 0 0 0 0,0 0-88 0 0,0 0 64 0 0,0 0-64 0 0,0 0 64 0 0,0 0-64 0 0,15 15 64 0 0,-15-15-64 0 0,0 0 64 0 0,0 0-64 0 0,0 0 64 0 0,0 0-64 0 0,16 16 64 0 0,-16-16 24 0 0,0 0 0 0 0,15 0 0 0 0,-15 0 0 0 0,0 0-88 0 0,16 0 64 0 0,-16 0-64 0 0,15 16 64 0 0,-15-16-64 0 0,16 0 0 0 0,-16 0 0 0 0,16 0 64 0 0,-1 0-64 0 0,-15 0 0 0 0,16 0 0 0 0,-1 0 0 0 0,-15 0 0 0 0,16 0 0 0 0,0-16 0 0 0,-16 16 0 0 0,15 0 0 0 0,1 0 0 0 0,-16-16 0 0 0,15 16 0 0 0,1-15-512 0 0,-16 15-152 0 0,15 0-24 0 0,-15-16-5840 0 0,16 16-1159 0 0</inkml:trace>
  <inkml:trace contextRef="#ctx0" brushRef="#br0" timeOffset="20467.2198">7153 2245 12408 0 0,'0'0'272'0'0,"0"0"56"0"0,0 0 16 0 0,0 0 8 0 0,0 0-288 0 0,0 0-64 0 0,0 0 0 0 0,0 0 0 0 0,0 0 880 0 0,0 0 160 0 0,0 0 31 0 0,0 0 9 0 0,0 0-472 0 0,0 15-88 0 0,16-15-16 0 0,-1 0-8 0 0,1 0-80 0 0,-16-15-24 0 0,15 15 0 0 0,1 0 0 0 0,0-16-48 0 0,-1 16-16 0 0,1-15 0 0 0,-1 15 0 0 0,1-16-48 0 0,-1 0-16 0 0,1 16 0 0 0,0-15 0 0 0,-1-1-104 0 0,1 1-32 0 0,-16 15 0 0 0,15-16 0 0 0,1 0-128 0 0,0 16 64 0 0,-1-15-64 0 0,1 15 0 0 0,-1-16 64 0 0,1 1-64 0 0,-1 15 0 0 0,-15-16 0 0 0,16 1 64 0 0,0 15-64 0 0,-16-16 0 0 0,15 16 0 0 0,1-16 88 0 0,-16 16-88 0 0,0 0 80 0 0,0 0-80 0 0,0 0 80 0 0,0 0-80 0 0,0 0 80 0 0,0 0-80 0 0,0 0 168 0 0,0 0-8 0 0,0 0-8 0 0,0 0 0 0 0,15 16-16 0 0,-15 0 0 0 0,16-16 0 0 0,-16 15 0 0 0,0 1-136 0 0,0-1 64 0 0,16 1-64 0 0,-16-1 0 0 0,15 17 0 0 0,-15-17 0 0 0,16 16 0 0 0,-16-15 0 0 0,15 15 0 0 0,1 16 0 0 0,-1-16 0 0 0,1 0 0 0 0,0 16 0 0 0,15 0 0 0 0,-16 0 0 0 0,1-1 0 0 0,15 17 0 0 0,0-1 0 0 0,-15 16 0 0 0,15-16 0 0 0,-15 16 0 0 0,15 0 0 0 0,-16 0 0 0 0,1-16 0 0 0,15 1 0 0 0,-15-16 0 0 0,-1 15 64 0 0,-15 0-64 0 0,16 1 128 0 0,-1-17-8 0 0,-15 1 0 0 0,16 0 0 0 0,0 0-40 0 0,-16-16-8 0 0,15 0 0 0 0,-15 0 0 0 0,16 0-72 0 0,-16-15 96 0 0,0 15-96 0 0,15-15 96 0 0,-15-1-96 0 0,0-15 80 0 0,0 0-80 0 0,0 0 80 0 0,0 0 32 0 0,0 0 8 0 0,0 0 0 0 0,0 0 0 0 0,0 0 96 0 0,0 16 16 0 0,0-16 8 0 0,0 0 0 0 0,0 0-56 0 0,-15 15-16 0 0,15-15 0 0 0,0 0 0 0 0,0 16-168 0 0,-16-16 72 0 0,16 0-72 0 0,-15 0 0 0 0,15 16 64 0 0,-16-16-64 0 0,0 0 0 0 0,16 0 0 0 0,-15 0 0 0 0,-1-16 0 0 0,16 16 0 0 0,-31 0 0 0 0,31 0 0 0 0,-31 0 0 0 0,15 0 0 0 0,1 0 0 0 0,-1 0 0 0 0,1 0 0 0 0,15 0 0 0 0,-16 0 0 0 0,0 0 0 0 0,1 16-72 0 0,-1-16 72 0 0,16 15 0 0 0,-15-15-128 0 0,15 0 8 0 0,0 0 8 0 0,0 0 0 0 0,-16 16-336 0 0,16-16-72 0 0,0 0-16 0 0,0 0-6904 0 0,0 0-1383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9:00.012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F5F9A269-42D3-4D73-B1EF-7F03F721E1ED}" emma:medium="tactile" emma:mode="ink">
          <msink:context xmlns:msink="http://schemas.microsoft.com/ink/2010/main" type="inkDrawing" rotatedBoundingBox="17445,12925 17604,14204 17580,14206 17421,12928" semanticType="callout" shapeName="Other">
            <msink:sourceLink direction="with" ref="{4F678B30-E946-4D78-9E77-603C9586ADD6}"/>
            <msink:sourceLink direction="with" ref="{0E58CC2C-8FA7-41EE-A366-F68BBE7C4105}"/>
          </msink:context>
        </emma:interpretation>
      </emma:emma>
    </inkml:annotationXML>
    <inkml:trace contextRef="#ctx0" brushRef="#br0">-2 0 136 0,'0'16'62'0,"0"-16"-49"0,4 8-16 0,-4-5 74 0,0 1-57 16,0 0 43-16,4 8-42 15,1-4 37-15,-1 11-39 16,0 0 38-16,1 20-38 0,-1-4 24 16,5 31-27-16,-5-8 17 0,5 20-20 15,0-12 32-15,-1 27-29 16,10 50 15-1,-5-15-19-15,0-16 6 0,-4-19-9 16,-1-15 1-16,1-16-3 16,-5-16 5-16,1-11-5 15,-1-11 3 1,1-9-3-16,3-7-59 16,-3-4 45-16,-1-4-177 15,0 0 147-15,-4 0-221 16</inkml:trace>
  </inkml:traceGroup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8:48.669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73D63637-9CD0-4F02-A34F-7712EBBB4D90}" emma:medium="tactile" emma:mode="ink">
          <msink:context xmlns:msink="http://schemas.microsoft.com/ink/2010/main" type="inkDrawing"/>
        </emma:interpretation>
      </emma:emma>
    </inkml:annotationXML>
    <inkml:trace contextRef="#ctx0" brushRef="#br0">689 3156 168 0,'-17'-31'75'0,"17"27"-59"0,0 0-20 0,0 4 93 15,0 0-71-15,-4 8 38 0,-1 4-40 16,1 3 18-16,0 8-24 16,-5 12 10-16,0 8-14 0,0 0 5 15,1 3-8-15,-1 1-2 16,0-1 0-16,5 8-1 16,0-3 0-16,4-1-26 15,0-3 21 1,4-9-139-16,0-7 113 15,1-15-185 1</inkml:trace>
  </inkml:traceGroup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8:46.266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19DD112E-AF96-46AA-9658-3278A5A5ECC8}" emma:medium="tactile" emma:mode="ink">
          <msink:context xmlns:msink="http://schemas.microsoft.com/ink/2010/main" type="inkDrawing"/>
        </emma:interpretation>
      </emma:emma>
    </inkml:annotationXML>
    <inkml:trace contextRef="#ctx0" brushRef="#br0">437-380 124 0,'-9'-19'59'0,"9"19"-47"0,-5-19-15 0,1 19 57 0,0-4-43 16,-1 0 46-16,1 0-42 15,0 0 37-15,-1 0-39 16,1 0 24-16,0 4-27 0,4 0-8 16,4 8-1-16,0 0-1 15,5 15 0-15,0-3 5 0,4 11-4 16,0-4 3-16,4 8-3 15,1-8 5-15,4 8-5 16,-5-4 11-16,0 0-9 16,-3-4 4-16,-1 0-5 15,0-4 10-15,-5-3-9 16,1-1-43-16,-4 0 32 0,-1-3-166 16,0 3 135-16,-4-3-125 15</inkml:trace>
    <inkml:trace contextRef="#ctx0" brushRef="#br0" timeOffset="445.8548">66-166 104 0,'13'4'49'0,"-13"-4"-39"0,30 11-12 0,-25-7 47 16,12 8-36-16,-4-5 30 16,13 9-29-1,-4-4 26-15,13 7-27 0,-9-4 18 0,5 5-20 0,-5-1 4 16,0 4-7-16,-4-3 11 15,0 3-11 1,-5-3 6-16,1-1-7 16,-5-4 1-16,0 1-3 15,-4-4-275 1</inkml:trace>
  </inkml:traceGroup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8:49.085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76DB2550-AC14-464A-8138-52DED2D5211D}" emma:medium="tactile" emma:mode="ink">
          <msink:context xmlns:msink="http://schemas.microsoft.com/ink/2010/main" type="inkDrawing"/>
        </emma:interpretation>
      </emma:emma>
    </inkml:annotationXML>
    <inkml:trace contextRef="#ctx0" brushRef="#br0">1797 3078 156 0,'0'16'69'0,"5"-4"-55"0,-1 11-18 0,0-8 62 16,1 5-47-16,3 7 36 16,14 4-35-16,4 4 19 15,5 4-23-15,4-1 7 0,0 1-11 16,-5 0 6-16,1-4-7 15,-1 0 4-15,-4-4-6 0,5-4 6 16,-5 0-6-16,-4-4-137 0,-5-7 107 16</inkml:trace>
  </inkml:traceGroup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8:49.853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87C07E9C-C56B-48C7-AEA4-04D83E6A86D4}" emma:medium="tactile" emma:mode="ink">
          <msink:context xmlns:msink="http://schemas.microsoft.com/ink/2010/main" type="inkDrawing"/>
        </emma:interpretation>
      </emma:emma>
    </inkml:annotationXML>
    <inkml:trace contextRef="#ctx0" brushRef="#br0">2949 2245 188 0,'17'8'85'0,"-4"-1"-67"0,9 5-23 0,4-4 78 0,5 3-59 15,4 1 38-15,8 0-38 16,1-5 6-16,4 1-14 15,-9-4 4-15,0 0-7 0,-4 0 1 16,-4-4-3-16,-5 0 2 16,-9 0-2-16,1-4-104 15,-5 0 81 1,-4-4-228 0</inkml:trace>
    <inkml:trace contextRef="#ctx0" brushRef="#br0" timeOffset="418.7698">3158 1524 228 0,'-4'-4'105'0,"4"4"-83"0,-5-8-28 0,5 8 88 16,5-7-66-16,-1-1 34 15,5-4-36-15,8 1-5 16,5-1-6-16,8-4-5 0,1 5 1 16,4-1 1-16,0 4 0 15,0-3 0-15,0-1 0 16,-5 4 5-16,1-3-4 16,-10 3-56-16,1 0 44 0,-9 0-98 0,-4 1 83 15,-9-1-198 1</inkml:trace>
    <inkml:trace contextRef="#ctx0" brushRef="#br0" timeOffset="844.0637">2992 772 216 0,'-4'-16'98'0,"4"16"-77"0,4-15-26 0,1 7 75 16,-1-11-56-16,0-1 23 16,18 5-26-16,4-5 1 15,5 1-8-15,4-4-6 0,4-1 2 16,0 1 0-16,-4-4 0 16,4 4 8-16,-8-12-6 31,-1 0 2-31,-3 4-3 0,-10 0-43 15,-4 4 34 1,-4 0-116-16,-5 0 96 0,-4-4-171 16</inkml:trace>
    <inkml:trace contextRef="#ctx0" brushRef="#br0" timeOffset="1270.3835">2587 279 252 0,'0'0'115'0,"4"-7"-91"0,0-9-30 15,-4 8 60-15,5-7-44 16,3-4 25-16,6-12-25 15,3-12 5-15,5 0-11 0,0-3 1 0,-1 3-4 16,1 4 2-16,0-3-2 16,0 3-20-16,-5 4 15 15,-4 4-77-15,0 8 62 16,-4 3-87 0,-4 5 80-16,-5 3-158 15</inkml:trace>
    <inkml:trace contextRef="#ctx0" brushRef="#br0" timeOffset="1617.1629">2020 62 172 0,'4'-7'78'0,"-8"-1"-61"0,4-4-21 0,0 8 42 16,0-7-31-16,4-9-2 0,0-3-2 16,5-4-1-16,0-4-1 15,0-8-48-15,4 0 37 0,0-7-171 16</inkml:trace>
  </inkml:traceGroup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8:49.468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31FFD527-6F95-4E3A-AEE4-96266FDD3A87}" emma:medium="tactile" emma:mode="ink">
          <msink:context xmlns:msink="http://schemas.microsoft.com/ink/2010/main" type="inkDrawing"/>
        </emma:interpretation>
      </emma:emma>
    </inkml:annotationXML>
    <inkml:trace contextRef="#ctx0" brushRef="#br0">2552 2753 248 0,'-9'8'111'0,"18"7"-87"0,8 1-30 0,-8-9 27 16,8 5-18-16,10 0 15 16,7 3-13-16,6 4 6 15,-5 1-8-15,-1-1 1 0,1 1-3 16,0-1 2-16,-4 0-2 15,-1-7 11-15,-4 4-10 32,-4 3-81-32,0-7 62 0,-4-9-235 15</inkml:trace>
  </inkml:traceGroup>
</inkml:ink>
</file>

<file path=ppt/ink/ink105.xml><?xml version="1.0" encoding="utf-8"?>
<inkml:ink xmlns:inkml="http://www.w3.org/2003/InkML">
  <inkml:definitions/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9:25.766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57D27EAF-8237-48E0-B6CB-FE737C2EAE74}" emma:medium="tactile" emma:mode="ink">
          <msink:context xmlns:msink="http://schemas.microsoft.com/ink/2010/main" type="inkDrawing" rotatedBoundingBox="11456,10497 13198,13743 12718,14001 10976,10754" rotationAngle="1493248476" semanticType="callout">
            <msink:sourceLink direction="with" ref="{DE6227DE-BBC8-4ADE-863D-7263E42E8E93}"/>
            <msink:sourceLink direction="with" ref="{6E523AF8-CACC-4684-A8CC-7FA7324655A2}"/>
          </msink:context>
        </emma:interpretation>
      </emma:emma>
    </inkml:annotationXML>
    <inkml:trace contextRef="#ctx0" brushRef="#br0">7 0 176 0,'4'4'78'0,"-4"-4"-61"0,0 7-21 0,0-3 37 15,0 4-27-15,0 0 28 16,0 7-25-16,0 1 23 0,0 3-23 16,0 0 17-16,0 9-19 0,0-5 7 15,0 4-10-15,0-4 1 16,0 32-4-16,0-9 8 15,0 1-7-15,0-5 10 0,-4 16-9 16,0-3 4-16,-1 3-5 16,5-8 2-16,5 8-3 15,-5-7-3-15,4 18 1 16,0-10-2-16,5 3 2 16,-5-8 4-16,10 8-3 15,-6-8 9-15,5 8-7 0,0-11 21 16,5 11-17-16,-1-8 14 15,9 12-15-15,1-8 9 16,8 0-11-16,-5-7 18 0,9-1-16 16,-4-7 9-16,4 7-10 15,-4-7 15-15,5 3-15 32,-10-3 7-32,5-4-8 15,-4-5 6-15,8 1-6 0,-9-4 4 16,14 4-6-16,-5-4 0 15,14 12 0-15,-10-8 10 16,14 11-9-16,-9-7 5 16,4 4-5-16,-8-8 5 15,-1 7-6-15,-8-3 6 0,9 4-6 16,-9-8 0-16,4 7 0 16,-4-7 4-16,13 8-4 15,9 19 3-15,-23-20-3 16,-3-3 5-16,0 15-5 15,12 28 3-15,-8-1-3 16,-4-3-1 0,-14-32 1-16,-4-7 1 15,0 8-1-15,5 19-1 16,-10-12 1-16,-3-8-41 16,3-15 32-16,-3-11-174 15,-5-16 141-15,0-4-281 16</inkml:trace>
  </inkml:traceGroup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22:18.092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DE1B7BFD-870F-40F6-9E56-810AA873C725}" emma:medium="tactile" emma:mode="ink">
          <msink:context xmlns:msink="http://schemas.microsoft.com/ink/2010/main" type="inkDrawing"/>
        </emma:interpretation>
      </emma:emma>
    </inkml:annotationXML>
    <inkml:trace contextRef="#ctx0" brushRef="#br0">26 2 124 0,'0'-4'59'0,"-4"4"-47"0,4 0-15 16,0 0 40-16,0 0-30 16,0 0 32-16,0 0-30 15,0 0 27-15,0 0-27 16,0 0 23-16,-4 4-23 0,0 3 14 0,4 0-17 15,-4 0 14-15,4-1-15 16,0 1 14-16,-4 7-14 16,4 7 20-16,-4 4-19 15,4-5 5-15,0 15-7 16,0 17 5-16,0 4-6 0,4-1 6 16,4-6-6-16,0-4-5 15,3 1 2-15,5-5 5 16,4-3-4-16,7-3 9 15,4-4-8-15,1-3 19 16,-1-3-17-16,0-11 8 16,0-4-9-1,1-3 6-15,-1-4-6 16,0-3 4-16,1 0-6 16,-1-3 0-16,-4-1 0 15,-3 4 1-15,-1 0-1 16,-3 4-1-16,3 3 1 15,1 10 15-15,-1 1-12 0,1 6 12 16,3 4-11-16,8 7-1 16,4 3-2-16,4 0 7 0,0 4-7 15,0-1-1-15,-4-2 0 16,0-1 4-16,-3-7-4 16,-1-3 0-16,0-4 0 15,0-6 4-15,0-8-4 16,1-3 3-16,7-7-3 0,4-7-1 15,-4-3 1-15,-4-4-1 16,0 0 0-16,0 3 0 16,-4 4 0-16,-8 4 2 15,5 3-1-15,-5 7-1 16,0 3 1-16,-3 4 1 16,-1 4-1-1,1-1-1-15,-1 11 1 16,1 7 1-16,7 6-1 15,4 8-1-15,4 0 1 16,4-4-1-16,8 0 0 0,-4-3 2 16,0-8-1-16,-4-6-1 15,-4-7 1-15,0-7 1 16,0-7-1-16,0-7-3 16,12-7 1-16,0-14 9 0,4-10-6 15,0-4-1-15,-1-3 0 16,-3 3-1-16,-8 4 0 15,-4 7-3-15,-4-4 2 16,1 3 4-16,-5 8-3 16,0 10 0-1,-3 4 1-15,3-1-1 16,8 4 0-16,0 4-3 16,0-1 2-16,0 1 4 15,0 2-3-15,0-2 0 16,1-1 1-16,-1-3-4 15,-4 0 2-15,0-3 6 16,0-7-4-16,0-4-3 0,1 3 2 16,14 4 3-16,-3-3-3 15,-4-1 0-15,0-3 1 0,-4 1-1 16,1-5 0-16,3-3-3 16,-4-3 2-16,0 0 4 15,-4-11-3-15,0 4 3 16,0-1-2-16,1 1-3 15,10 7 1-15,-3 6 1 0,0 4 0 16,-3 4-3-16,-1 7 2 16,-4-1 4-16,0 8-3 15,-4-4 0-15,1 3 1 32,-1-3-1-32,0 4 0 15,0-8 0-15,-3 1 0 0,-1-8-6 16,1 1 5-16,-1-4 11 15,0-7-8-15,9-3-3 16,-1-4 1-16,0 0-3 16,0 0 2-16,0-3 1 15,-3-4 0-15,-1 0 0 16,0-6 0-16,0-1 2 0,1 4-1 16,-5 3-3-16,-3 7 1 15,-1 7-5-15,-3 7 5 16,-1 4 3-16,-3 7-2 0,-1 3 0 15,1 3 1-15,4-3-1 16,-5 4 0-16,1-4 0 31,-1 0 0-31,17 3 0 16,-5-3 0-16,-7 0-3 0,-1 0 2 16,1-3 6-16,-1 3-4 15,-3-7-3-15,0 3 2 16,-1-6 0-16,1-4 0 15,0-7 0-15,-1-7 0 16,1-7 2-16,-1-6-1 0,1-5-3 16,0 1 1-16,-1 4 4 15,-3 6-3-15,0 4 0 16,-4 6 1-16,-1 4-1 16,-3 4 0-16,0 7 5 15,-4 3-4-15,0 3 0 16,0 1 0-16,0 3-1 0,0 0 0 15,0 0 2-15,0 0-1 16,-4 0-17-16,0 0 12 16,-3 0-161-16,-1 0 129 0</inkml:trace>
  </inkml:traceGroup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22:21.442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B2593518-E48C-488F-A868-678FB3B8C545}" emma:medium="tactile" emma:mode="ink">
          <msink:context xmlns:msink="http://schemas.microsoft.com/ink/2010/main" type="inkDrawing"/>
        </emma:interpretation>
      </emma:emma>
    </inkml:annotationXML>
    <inkml:trace contextRef="#ctx0" brushRef="#br0">315 753 220 0,'-4'10'101'0,"4"-10"-79"0,-12 4-28 15,8-4 97-15,-4 0-73 16,1 0 50 0,-5 0-50-16,0 0 32 15,-11-7-37-15,3 0 12 0,-7-7-18 16,27 14 7 15,-36-42-10-31,5 7-5 0,0-10 1 16,4 7 0-16,7-18 0 15,4 11-6-15,5-10 5 0,3 9-3 0,4-6 3 16,0 7 4-16,8-7-3 16,0 10 0-16,8-3 1 15,-1 10-10-15,21 4 7 16,-5 7 1-16,12 6 1 16,-8 4 2-16,8 7-1 15,-3 1-3-15,3 2 1 0,-8 1 6 16,0 3-4-16,-3 0 9 15,-5 0-8-15,-3 0 5 16,-1 3-6-16,-3-3-3 16,-1 7 2-16,-3-4 3 15,0 4-3-15,0 0 3 16,-5-3-2 0,1-1-1-16,0-3 1 15,-4 0-10-15,0-3 7 16,0-1-86-16,0-3 69 15,0 4-125-15,0-1 110 16,0 1-215-16,-1 0 191 16,1-1 25-16</inkml:trace>
    <inkml:trace contextRef="#ctx0" brushRef="#br0" timeOffset="5833.8212">409 277 120 0,'0'-11'55'0,"0"11"-43"0,-4-7-15 0,4 7 82 0,-4-3-63 16,0-1 48-16,0-3-47 0,0 0 36 15,-4-3-40-15,0 0 41 0,-3-1-41 16,3 4 14-16,-8 4-20 16,4-1-4-16,-7 8-1 15,3-1-2-15,1 25 0 16,3-4 14-16,8 18-11 15,0-7-1 1,16 10-1-16,0-7 4 0,15 4-4 16,-4-7 9-16,9-11-8 15,-5-3 35-15,8-18-28 16,-7 1 27-16,-1-32-27 16,-4 4 18-16,-3-22-20 0,-4 8-1 15,-9-7-4 1,-3 7 4-16,-11 3-5 0,3 4 6 15,-16 10-6-15,4 0-5 16,-15 14 3-16,4 0 3 16,-8 14-2-16,3 0-5 15,5 17 4-15,3-3-8 16,17 17 6-16,-1-6-3 16,20 9 4-1,-1-6-2-15,13 0 3 0,-5-7 4 16,5-7-3-16,-1-4 6 15,1-14-5-15,-5 1 11 16,1-21-9-16,-5 3 4 16,-3-18-5-16,-4 5 5 15,-8-8-6-15,0 4 0 16,-12-1 0-16,4 8-1 16,-11 3 0-16,3 0-6 15,-11 11 5-15,3-1-6 0,1 11 6 16,3 0-8-16,13 28 6 15,-1-3-3-15,16 2 4 16,-1-2-2-16,9 13 3 16,0-7 6-16,3-10-4 0,-3 0 3 15,7-14-3-15,-3 0 8 16,-5-28-7-16,1 4 19 16,-4-15-17-16,-4 4-1 15,-8-3-1-15,0 3 3 16,-8 1-4-16,0 2-8 15,-12 11 5 1,1 0-10-16,-12 18 9 16,7-4 1-16,-3 28 2 15,3-7-3-15,9 24 2 16,3-7-5-16,16 11 5 16,0-8 0-16,11 8 1 15,1-11 5-15,4-6-4 16,-5-8 3-16,9-14-3 0,-5 1 16 15,1-22-13-15,-5 1 1 0,-3-25-3 16,0 7-2-16,-8-20 1 16,0 6 7-16,-12 14-6 15,4 4-1-15,-16-1 0 16,1 5-4-16,-12 16 2 16,3 1-5-16,-7 17 5 0,8-1-6 15,3 5 6-15,5-1-11 16,11 14 9-16,0-3 1 15,24 7 2-15,-5-4 0 16,13-6 0-16,-5-4 0 16,9-8 0-16,-5-2 0 15,1-18 0 1,-1 3 8-16,-3-30-6 16,-5 2 5-16,-3-20-6 15,-4 7 0-15,-8-7 0 16,0 7-32-16,-8 3 24 15,0 4-22-15,-11 10 21 16,19 28 2 0,-28 0 3-1,5 0 6-15,11 21-3 16,0-4-2-16,12 18 1 0,0-4-10 16,12 8 8-16,0-8-197 15,4-3 156-15,-1-8-233 16</inkml:trace>
    <inkml:trace contextRef="#ctx0" brushRef="#br0" timeOffset="-922.6724">209 847 232 0,'-4'-14'105'0,"4"14"-83"0,0 0-28 0,0 0 52 16,0 3-38-16,0 1 59 15,0-1-51-15,0 1 46 32,0 10-46-32,0-4 11 0,-8 18-19 0,1-4 9 15,-5 14-12-15,4 1 22 16,-4 13-21-16,1-7 17 15,-1 28-17-15,0-11 17 16,0 1-18-16,1-11 1 0,-1 4-4 16,0-11 1-16,0-3-2 15,5-4-9-15,-1-7 6 16,0-3-94-16,0-11 75 16,0 1-242-16,4-11 203 15,1 0-130 1</inkml:trace>
    <inkml:trace contextRef="#ctx0" brushRef="#br0" timeOffset="1047.4606">592-54 244 0,'-4'-27'108'0,"4"27"-85"0,4-25-29 0,-4 22 91 16,0-18-68-16,0 4 64 15,4-18-60-15,0 7 31 0,8-17-38 16,0 7 6-16,11-25-14 0,16-48 1 16,-15 48-5-16,-5 8-6 15,9-15 3-15,-5 8 6 0,4-18-5 16,16-52 1-16,-3 20 0 15,-9 15 1-15,-16 41-1 16,1 8-1-16,0-4 1 16,-5 6 4-16,1-2-4 15,0 6-5-15,0-7 3 32,-5 4 6-32,1 4-5 0,0 6-4 15,0 3 3-15,4-16 6 16,-5 3-5-16,1 10 1 15,-4 11-3 1,0-1 1-16,0 4 1 16,0 4 0-16,0 3 2 0,0 0-1 15,0 4-3-15,-4-1 1 16,4 1 4-16,-4 3-3 16,0 0 0-16,0 4 1 15,0-1-4-15,0 4 2 16,0 0 6-16,0 0-4 0,0 0 3 15,-4 0-3-15,-4 0-6 32,0 0 4-32,-4 7 3 0,4-4-2 15,1 1 3-15,-5-4-2 16,0 0-1-16,-7 0 1 16,3 0 1-16,-15-4-1 15,7 1-1-15,-19-11 1 16,0 4-10-16,0-15 7 15,4 4-4-15,0-10 4 0,4 3-2 16,0-17 3-16,7 7-5 16,5-14 5-16,3 10-3 15,5-7 3-15,3 8 4 16,8-8-3-16,0 11-5 16,8 0 4-16,0 6-3 15,15 5 3-15,-3 2-2 0,19 4 2 16,-7 4-2-16,11 3 2 15,-4 4 1-15,4-1 0 16,-4 4 2-16,0 0-1 16,-3 0-3-16,-5 0 1 0,-3 0 4 15,-5 4-3-15,1 0 6 32,-5 3-5-32,1 0 0 0,-4 0 0 15,-1 0-4-15,1 0 2 16,-4 0 4-16,0 0-3 15,0 0-2-15,-5-4 1 16,1 1-13-16,0-1 11 16,0 1-22-16,0-1 19 15,0 1-92-15,0-1 76 0,0 4-132 16,0-3 118-16,0-4-169 16</inkml:trace>
    <inkml:trace contextRef="#ctx0" brushRef="#br0" timeOffset="7582.8776">1077-2396 156 0,'-12'-14'72'0,"12"14"-57"0,-11 7-19 0,7-4 79 15,-4 8-60-15,0-4 65 16,0 7-60-16,1-4 37 16,-1 11-42-16,0 0 3 0,8 3-12 15,0-3 10-15,8 0-12 16,-4-4 26-16,11 1-23 15,1-5 8 1,19-2-11-16,-8-1 29 16,9-6-26-16,-5-4 23 0,0-14-23 15,-3 3 5-15,-9-20-8 16,1 3 0-16,-12-10-3 16,-5 3 8-16,-14 1-7 15,3 2-1-15,-16 5 0 16,5 2-4-16,-9 11 2 0,5 0-2 15,-4 11 2-15,3-1-8 16,1 22 7-16,3-1-2 0,8 25 3 16,1-7-8-16,7 3 7 15,4-3 4-15,12-1-2 16,-5-2 0-16,17-4 1 16,-5-4 7-16,17-10-6 15,-9-4 5-15,4-10-6 16,-3 0 9-16,-5-14-8 15,-3 4 5-15,-9-25-6 16,1 4 3-16,-12-11-3 16,0 7-1-16,-19-3 1 15,3 7-10 1,-11 7 7-16,3 3-4 0,-7 7 4 16,7 3-2-16,-7 15 3 15,8-1 1-15,-1 36 0 16,5-5-9-16,7 4 7 15,4-3-2-15,8 3 3 16,0-6-2-16,12 3 2 16,-1-4-2-16,13-3 2 0,-5-8 4 15,13-9-3-15,-5-1 9 16,4-13-7-16,-3-1 7 16,-5-6-6-16,-3 3 9 15,-8-24-9-15,-1 6 2 16,-11-9-4-16,0 6-3 15,-19-7 1 1,-1 7-2-16,-7 7 2 16,3 7-8-16,-3 14 7 15,3 0-2-15,-3 4 3 16,4-1-5-16,3 29 5 16,4-11-6-16,9 6 6 0,-1-6-6 15,8 7 6 1,0-7 0-16,15 0 1 0,-3 0-3 0,23-7 2 15,-7-4 6-15,7-10-4 16,-4 0 9-16,4-7-8 16,-7 0 10-16,-5-21-9 15,-3 4 4-15,-8-18-5 16,-1 7 5-16,-15-3-6 16,0 3 0-1,-19 1 0-15,0 6-21 16,-13 7 16-16,9 4-7 15,-8 10 7-15,3 3 3 16,-7 32 1-16,8-4-6 16,0 4 5-16,3-4-3 15,9 22 3-15,3-12-8 16,16 8 7-16,0-4-2 0,12 1 3 16,0-8 1-16,11-3 0 15,-3-4 0-15,15-10 0 16,-4-4 11-16,4-13-9 15,-7-1 17-15,-1-13-15 16,-3 3 1-16,-9-17-3 0,-3 7 4 16,-12-18-5-16,0 7 0 0,-23-7 0 15,3 8-1-15,-7 2 0 16,3 1 2-16,-11 10-1 16,4 4-9-16,-12 17 6 15,7 0-2-15,1 24 3 16,4-3-5-16,11 10 5 31,5-6-8-31,19 13 6 0,0-7-3 16,15 7 4-16,-3-6 4 15,11-8-2-15,-3-3 3 16,3-11-2-16,-4-3 11 16,9-14-10-16,-9 0 0 15,-11-17-1-15,0 3 4 16,-12-21-4-16,0 8 0 0,-12-12 0 15,4 8 1-15,-11 0-1 16,3 7-3-16,-15 10 1 16,3 3-2-16,-7 12 2 15,8 2-8-15,3 25 7 16,5-4-4-16,19 18 4 0,0-4-41 16,15 1 34-1,-3-5-149-15,12-6 123 16,-1-3-264-1</inkml:trace>
    <inkml:trace contextRef="#ctx0" brushRef="#br0" timeOffset="3018.5607">1175-2681 256 0,'8'-4'115'0,"11"-3"-91"0,-7-17-30 0,-12 21 91 16,8-15-68-16,0 1 39 15,3-21-41-15,13-28 33 16,-8 17-35-16,-1 7 21 0,9-45-25 16,-5 14-3-16,5-24-3 15,-5 17 6-15,9-38-7 0,-5 17-1 16,4-10 0-16,-3 17-1 15,3-17 0-15,-3 17 0 16,-1-14 0-16,-3 21-3 16,11 4 2-16,-4 13 4 15,1 1-3-15,-5 10 6 32,1 3-5-32,-5 8-3 0,1 6 2 15,-5 7-3-15,1 0 2 16,-4 8 4-16,-4 2-3 0,-1 4 3 15,1 4-2-15,0 3-3 16,0 0 1-16,-4 4-2 16,0-1 2-16,3 1 6 15,-3 3-4-15,0 0 3 0,-4 3-3 16,0 1 5-16,0-4-5 16,0 0 6-16,-4 4-6 15,0-1 3-15,-3-6-3 16,-1 3 2-16,-8-14-2 15,4 4-3-15,-7-8 1 32,3 4 1-32,-7-13 0 0,3 6 2 15,-3-7-1-15,3 7 2 16,-11-7-2-16,-16-17-1 16,12 21 1-16,4 3-4 15,-9-6 2-15,9 2-2 16,-8 1 2-16,4 7-5 15,0-4 5-15,-12-3-8 0,8 3 6 16,7 10-6-16,5 1 6 16,0 3 2-16,3 4 1 15,5 3-9-15,3 3 7 16,4 4-4-16,-3 4 4 16,3-1-5-16,-8 15 6 0,-7 9-3 15,4-2 3 1,3-4-2-16,-11 17 2 15,7-3-2-15,-7 34 2 16,4-10-5-16,-16 21 5 16,7-14 8-16,1 21-5 15,4-14-7-15,0 17 5 16,3-17-1-16,1 0 1 16,3-14 2-16,5-3-1 0,-1-7 5 15,5-8-5-15,3-6 0 16,0-4 0-16,-3 8-1 15,3-18 0-15,4-4-6 16,0 4 5-16,0-4 3 16,1 1-2-16,3-5 0 15,-4 5 1-15,0-4-1 0,0 0 0 16,4-1-3-16,0-2 2 16,0-1 6-16,1-3-4 15,-1 0-3-15,0 0 2 16,0-3 8-16,-4-1-6 0,4 1-1 15,-4 3 0-15,-3 0-4 32,3 3 2-32,4-3 4 0,-4-7-3 15,0 0-2-15,0 0 1 16,1 0 4-16,-5 0-3 16,0 0-2-16,-7 7 1 15,3-4 6-15,-15 1-4 16,7-1 3-16,-11-3-3 15,8 0-1-15,-9 4 1 0,5-1-1 16,-20-3 0-16,8 0 0 16,-23 4 0-16,-36-4 2 15,40 7-1-15,7-4-3 16,-16 1 1-16,13-1 1 16,-28-3 0-16,11 0 0 0,-7-3 0 31,12-1 0-31,-4-10 0 15,11 4 0-15,-7-4 0 16,7 0-6-16,1 0 5 16,7 0-3-16,4 4 3 15,8-1-2-15,0 4 2 0,8 0-8 16,4 7 7-16,-5 4 1 16,17 6 1-16,-1 1 0 0,5 10 0 15,3-4-3-15,-4 14 2 16,5-3 6-16,-5 31-4 15,0-10-11-15,-7 38 8 16,3-14 3-16,-7 38-1 16,3-17-2-16,-7 41 1 15,4-16 1-15,-8 40 0 0,7-23 0 16,-3 17 0-16,4-25 0 16,-1 32 0-16,5-24 0 15,-1 13 0-15,5-24 0 16,-1-10 0-16,5-18 2 15,-1 15-1-15,0-18-1 16,8-4 1 0,1-14-1-16,7-6 0 15,0-15-14-15,0-6 11 16,0-7 1-16,0-4 1 16,0-7 6-16,0 1-4 0,0-8-5 15,0 0 3-15,0-3 0 16,-4-3 1-16,0-5 2 15,-4 8-1-15,0-3 2 0,-7-1-2 16,3 0-6-16,4 1 4 31,0-4-11-31,0 0 9 16,4-4-7-16,4-3 7 0,0 0 5 16,8-4-2-16,0 1 0 15,4-1 1-15,0 1-10 16,11 3 7-16,-7 0-4 0,15 7 4 15,-8-4 1-15,13 14 1 0,-9-3-9 16,16 18 7-16,-8-5 1 16,32 11 1-16,-13-6 0 15,21 13 0-15,-13-4 5 32,9 12-4-32,-13-12 11 0,16 4-9 15,-11-6 7-15,4-5-7 16,-13-6 4-16,1-4-6 15,-8-6 11-15,-8-8-9 16,-8-3-71-16,-7-7 54 0,-5 0-355 16,-15 0 287-1,0-4 28-15</inkml:trace>
    <inkml:trace contextRef="#ctx0" brushRef="#br0" timeOffset="9852.3517">272-5733 280 0,'-8'-7'125'0,"12"4"-99"0,4-4-33 0,-4 3 85 15,7 1-63-15,5-4 17 16,3-3-22-16,5-1 10 16,11-3-15-16,0 0 17 0,4-7-17 15,8-3-2 1,8 3-1-16,4 7 0 16,-1 4-1-16,1 3 2 15,-4 17-2-15,-4 1-62 0,-4 3 48 16,-8 0-147-1,-12 3 123-15</inkml:trace>
    <inkml:trace contextRef="#ctx0" brushRef="#br0" timeOffset="10118.5231">299-6101 312 0,'16'-18'141'0,"-1"11"-111"0,13-6-38 0,-17 9 50 0,9 1-35 0,7-1 4 16,5 4-8-16,3 0 4 31,16-3-6-31,3-1 0 0,1 1 0 0,0 3-49 15,-4-4 38-15,-8 8-115 16,-8-4 97-16,-8 3-205 16</inkml:trace>
    <inkml:trace contextRef="#ctx0" brushRef="#br0" timeOffset="10399.3143">104-6341 200 0,'15'-28'92'0,"32"18"-73"0,0-4-24 0,-27 10 83 15,7-3-62-15,8 4 17 16,4 3-23-16,4-4-1 16,0 8-7-16,0-1-1 0,12-3 0 0,0 4-85 15,-12-1 66-15,-8 4-227 16</inkml:trace>
    <inkml:trace contextRef="#ctx0" brushRef="#br0" timeOffset="10686.4427">-2-6807 280 0,'16'-21'128'0,"-1"4"-101"0,9-11-34 16,-5 18 57-16,20-4-41 0,8 0 2 16,8 0-7-16,8 11 0 15,3-1-3-15,8 4 2 0,5 7-2 16,-5 4-79-16,-4 2 61 16,-11 5-173-1,-8-1 146-15,-20 14-80 0</inkml:trace>
    <inkml:trace contextRef="#ctx0" brushRef="#br0" timeOffset="10883.953">-88-7168 320 0,'16'-63'144'0,"11"35"-113"0,8-10-39 0,-15 28 19 15,27-8-10-15,19 1-12 32,12 0 9-32,4-1-232 0,16-17 183 15,-16-3-85-15</inkml:trace>
  </inkml:traceGroup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22:19.888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E7E6AEFE-EA41-443D-842D-5E3512AEF21D}" emma:medium="tactile" emma:mode="ink">
          <msink:context xmlns:msink="http://schemas.microsoft.com/ink/2010/main" type="inkDrawing"/>
        </emma:interpretation>
      </emma:emma>
    </inkml:annotationXML>
    <inkml:trace contextRef="#ctx0" brushRef="#br0">-1023-269 144 0,'0'3'65'0,"0"-3"-51"0,0 11-17 0,0-8 37 15,-3 4-27-15,-1 0 42 16,0 7-37-16,0-3 56 15,0 9-52-15,0-2 35 0,-4 20-37 16,0-7 25-16,-11 42-29 16,3-10 23-16,-23 31-24 15,8-11 42-15,-20 28-39 16,8-17 15-16,-4 14-20 16,8-18-1-16,0 4-4 15,4-14-2-15,3 3 1 16,5-10-1-16,4-3 0 0,-1-11 0 15,5-7 0-15,3-10-9 16,0-4 7-16,5-7-13 0,-1 1 12 16,4-5-5-16,0 5 6 15,0-4 4-15,4-1-2 16,0-6-2-16,-3 4 1 31,-1-5 4-31,0 1-3 0,4 0 3 16,0-7-2-16,0-4 2 15,0 4-2-15,0-3-3 16,-3 3 1-16,-1-4 12 16,0 4-9-16,4-4 0 15,-4 4-1-15,8-14 10 32,-8 21-9-32,1-3 5 15,-1-5-5-15,0-2 2 16,0-1-3-16,4 1-1 0,0-4 1 15,0 0-4-15,4-4 2 0,0 1 1 16,4-4 0-16,-4 0 2 16,4 0-1-16,0 0-1 15,0 0 1-15,-4 0-1 16,0 0 0 0,0 0-93-16,0 0 73 15,0 0-234-15,0 7 196 16,0-4-116-1</inkml:trace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8:59.480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0E58CC2C-8FA7-41EE-A366-F68BBE7C4105}" emma:medium="tactile" emma:mode="ink">
          <msink:context xmlns:msink="http://schemas.microsoft.com/ink/2010/main" type="inkDrawing" rotatedBoundingBox="17452,12839 18417,12920 18415,12949 17449,12869" shapeName="Other">
            <msink:destinationLink direction="with" ref="{F5F9A269-42D3-4D73-B1EF-7F03F721E1ED}"/>
          </msink:context>
        </emma:interpretation>
      </emma:emma>
    </inkml:annotationXML>
    <inkml:trace contextRef="#ctx0" brushRef="#br0">3 11 148 0,'-4'-12'69'15,"4"12"-55"-15,0 0-18 0,0 0 62 0,0 4-47 16,0 0 58-16,0-4-52 16,0 0 57-16,8 0-56 31,-3 0 50-31,8 4-51 0,0-4 33 0,18 7-36 15,-5-3 14-15,26 4-20 0,-8 0 15 16,12 0-18-16,-8-5 18 16,13 1-18-16,-8 0 21 15,16-4-20-15,-12 0 5 16,9 4-7-16,-14 0 11 16,5 0-11-16,-9 0 9 15,-5 0-10-15,-8-1 4 16,-4 1-5-16,-5 0 2 15,-4-4-3-15,-5 0 8 0,-4 4-7 16,0 0-113-16,-8-4 88 16,-5 0-271-16,-18-12 227 31,1 1-157-31</inkml:trace>
  </inkml:traceGroup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20:45.103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4BC4320C-2A5B-4B6B-9953-0FF8EB39B9C7}" emma:medium="tactile" emma:mode="ink">
          <msink:context xmlns:msink="http://schemas.microsoft.com/ink/2010/main" type="writingRegion" rotatedBoundingBox="20540,9520 24657,9584 24636,10933 20518,10868"/>
        </emma:interpretation>
      </emma:emma>
    </inkml:annotationXML>
    <inkml:traceGroup>
      <inkml:annotationXML>
        <emma:emma xmlns:emma="http://www.w3.org/2003/04/emma" version="1.0">
          <emma:interpretation id="{5EC8165B-7956-4392-895A-112C32D6A946}" emma:medium="tactile" emma:mode="ink">
            <msink:context xmlns:msink="http://schemas.microsoft.com/ink/2010/main" type="paragraph" rotatedBoundingBox="20540,9520 24657,9584 24636,10933 20518,1086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911BB07-B75D-4DA0-A465-ED0ED2612869}" emma:medium="tactile" emma:mode="ink">
              <msink:context xmlns:msink="http://schemas.microsoft.com/ink/2010/main" type="line" rotatedBoundingBox="20540,9520 24657,9584 24636,10933 20518,10868"/>
            </emma:interpretation>
          </emma:emma>
        </inkml:annotationXML>
        <inkml:traceGroup>
          <inkml:annotationXML>
            <emma:emma xmlns:emma="http://www.w3.org/2003/04/emma" version="1.0">
              <emma:interpretation id="{6179E785-F0A8-44EF-BD7F-0A3DD902C2B8}" emma:medium="tactile" emma:mode="ink">
                <msink:context xmlns:msink="http://schemas.microsoft.com/ink/2010/main" type="inkWord" rotatedBoundingBox="20540,9520 24657,9584 24636,10933 20518,10868">
                  <msink:destinationLink direction="with" ref="{834F6EE3-438F-485A-9939-24F2146F1BA4}"/>
                  <msink:destinationLink direction="with" ref="{10BA6A64-3993-49C7-AB68-3C8F4ACB44F5}"/>
                </msink:context>
              </emma:interpretation>
              <emma:one-of disjunction-type="recognition" id="oneOf0">
                <emma:interpretation id="interp0" emma:lang="en-US" emma:confidence="1">
                  <emma:literal>REPO</emma:literal>
                </emma:interpretation>
                <emma:interpretation id="interp1" emma:lang="en-US" emma:confidence="1">
                  <emma:literal>REP 0</emma:literal>
                </emma:interpretation>
                <emma:interpretation id="interp2" emma:lang="en-US" emma:confidence="0">
                  <emma:literal>REPO 0</emma:literal>
                </emma:interpretation>
                <emma:interpretation id="interp3" emma:lang="en-US" emma:confidence="0">
                  <emma:literal>REAP 0</emma:literal>
                </emma:interpretation>
                <emma:interpretation id="interp4" emma:lang="en-US" emma:confidence="0">
                  <emma:literal>KEEP 0</emma:literal>
                </emma:interpretation>
              </emma:one-of>
            </emma:emma>
          </inkml:annotationXML>
          <inkml:trace contextRef="#ctx0" brushRef="#br0">9531 127 248 0,'0'-3'111'0,"4"-1"-87"0,19-3-30 15,-15 7 71-15,0-3-52 16,4-1 49-16,3 1-47 15,9 3 29-15,3 0-32 16,4 3 10-16,4 4-16 0,8 7 13 31,0 7-14-31,4 3 20 0,16 8-19 16,3 9 11-16,-3 12-12 16,-4-1 8-16,-12 3-10 15,-4 1 10-15,-12 0-10 16,-8-4 10-16,-7 0-10 15,-12 0 13-15,-12-7-12 16,-11-7 3-16,-9-6-5 0,-15-8-6 16,-4-10 3-16,-4-7-36 0,4-7 28 15,4-7-7-15,8-4 11 16,4 5-2-16,4-1 5 16,7 3-10-16,8 1 9 31,4 3 4-31,8-4-1 15,0 4 17-15,4 11-13 0,4-1 24 16,4 0-22-16,4 4 20 16,7 4-19-16,4 6 7 15,16 7-10-15,16 4 9 16,8 3-10-16,-5 4 7 16,5 3-7-16,3 4-2 15,12-1 0-15,0-9 1 0,-4-1-1 16,-11-7 5-16,-12 1-5 15,-16-1 14-15,0-7-11 0,-12 0 0 16,-7-6-2-16,-9-4-60 16,-3-7 45-16,-12-11-256 15,-7-20 209-15,-13-11-248 32</inkml:trace>
          <inkml:trace contextRef="#ctx0" brushRef="#br0" timeOffset="-769.8873">9464 75 260 0,'0'0'115'0,"0"4"-91"0,0-1-30 0,0-3 91 15,0 7-68-15,0 3 28 16,0 4-33-16,4 4 49 15,0 6-46 1,0 14 21-16,4 14-26 0,4 18 10 16,7 6-14-16,1 11 16 15,-1 11-17-15,-3 16 23 0,0-13-21 16,-1 0 11-16,-3-11-13 16,0-10 8-16,-5-10-10 15,-3-4 2-15,0-11-4 16,0-6 5-16,-4-7-5 15,-4-11 6-15,0-3-6 16,4-11-64-16,0-10 49 0,0-14-238 16,0-21 195-16,-4-10-244 15</inkml:trace>
          <inkml:trace contextRef="#ctx0" brushRef="#br0" timeOffset="770.4044">10837 197 204 0,'4'-7'92'0,"0"10"-73"0,-4 1-24 16,3-1 81-16,5 4-61 16,-4 4 53-16,4 6-50 15,0 7 27-15,0 11-33 16,-1 7 18-16,5 17-22 16,0 3 1-16,0 5-6 15,3 9 4-15,1 11-6 16,-4-7 28-16,-1 0-22 15,1-7 19-15,-4-11-19 16,0-6 2-16,0-11-7 0,-4-10 10 16,3-7-9-16,1-8 10 15,0-6-10-15,0-3 2 16,15-1-4-16,5 1-1 0,3-4 1 16,8 0-4-16,4 0 2 15,0-1 1-15,-4-2 0 16,-4-1 5-16,-3-3-4 15,-1-3 3-15,-4-1-3 16,1 1 11-16,-5-4-10 0,-3 0-17 16,-5 0 12-16,-3 0-111 15,-4-3 89-15,-8-1-229 16,-4-16 195-16,-20-5-127 16</inkml:trace>
          <inkml:trace contextRef="#ctx0" brushRef="#br0" timeOffset="1245.7911">10931 336 432 0,'-4'-11'194'0,"-4"-3"-153"0,4-13-52 0,4 16 107 15,0 1-78-15,4-4-6 16,4 3-6-16,7-2-12 15,13 2 5-15,19 4 3 0,7 0-2 0,1 0 0 16,12 0 1 0,-13 0-102-16,-7 0 79 15,-4 1-275-15,-8-1 229 0,-15 0-135 16</inkml:trace>
          <inkml:trace contextRef="#ctx0" brushRef="#br0" timeOffset="1017.4346">10962 736 328 0,'-4'3'148'0,"4"0"-117"15,8 1-39-15,-4-1 92 0,7-3-68 0,5 0 18 16,11 4-24-16,9-4 10 15,7 0-15-15,7 0 6 0,1-4-8 16,-4 1 4-16,-4-1-6 16,-8 1 6-16,-3 0-6 15,-5-4-78-15,-3 0 60 16,-9-4-193 0,-3-3 162-16,-8 4-190 15</inkml:trace>
          <inkml:trace contextRef="#ctx0" brushRef="#br0" timeOffset="2050.2507">11928 159 212 0,'4'-4'98'0,"-4"8"-77"0,-4-1-26 16,4 1 97-16,0 2-73 15,0 5 55-15,0 6-55 16,4 11 24-16,-1 10-32 15,5 14 25-15,-4 14-27 0,8 14 21 0,4 14-23 32,-1 21 14-32,1-4-16 0,0 0 25 15,-1-10-22-15,1-10-2 16,-4-15-3-16,-1-13 6 16,-3-15-7-16,-8-27 10 15,0-21 0-15,0-14-9 0,-8-14-4 31,0-20 1-31,-3-11-11 16,-1-7 8-16,4-7-1 0,0-4 2 16,1 4 2-16,-1-14 0 15,4 7-3-15,4 4 2 16,4 13-5-16,7 11 5 16,9 14-8-16,7 10 6 15,12 11 2-15,8 13 1 0,0 15 5 16,0 6-4-1,-8 11 20-15,-4 3-17 0,-7 0 24 16,-12 4-21-16,-1 0 5 16,-11-4-8-16,-8 4 5 15,-11-11-6-15,-5-3 6 16,-23-7-6 0,0-7-38-16,-4-7 27 0,4-3-103 15,8-4 85 1,4-4-168-16,7 1 148 0,16 3-243 15</inkml:trace>
          <inkml:trace contextRef="#ctx0" brushRef="#br0" timeOffset="2803.3143">13026 287 224 0,'-11'-17'101'0,"3"6"-79"0,-8 4-28 0,4 7 111 0,-3 7-84 15,-5 0 63 1,-7 4-62-16,7 6 7 0,1 7-20 16,-1 15 11-16,9 9-15 0,3 8 20 15,4 10-19-15,8 10 17 0,7 18-18 0,9 0 35 16,7-7-31-16,1 0 24 31,15-7-24-31,4-11 23 16,7-13-24-16,17-14 21 15,-5-15-22-15,5-9 19 0,-13-18-19 0,1-18 13 16,-12-16-15 0,-8-18 3-16,0-11-6 0,-12-6-6 15,-11 2 3-15,-8-2 0 16,-8-1 1-16,-20 1-12 15,-19-1 10-15,-23-3-19 32,-5 7 16-32,1 14 2 15,7 14 2-15,4 7 6 0,12 10-4 16,8 7-3-16,4 7 2 16,4 4-17-16,15 13-93 15,8 7 85 1,4 1-272-16,0-4 230 15</inkml:trace>
        </inkml:traceGroup>
      </inkml:traceGroup>
    </inkml:traceGroup>
  </inkml:traceGroup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9:26.482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0F38831E-E5BA-4069-B42A-9B06FA607DEA}" emma:medium="tactile" emma:mode="ink">
          <msink:context xmlns:msink="http://schemas.microsoft.com/ink/2010/main" type="inkDrawing" rotatedBoundingBox="12094,12207 13080,12938 12986,13065 11999,12335" semanticType="callout" shapeName="Other">
            <msink:sourceLink direction="with" ref="{6E523AF8-CACC-4684-A8CC-7FA7324655A2}"/>
          </msink:context>
        </emma:interpretation>
      </emma:emma>
    </inkml:annotationXML>
    <inkml:trace contextRef="#ctx0" brushRef="#br0">561 1841 184 0,'-4'-4'82'0,"4"4"-65"0,-5 0-21 0,5 0 42 16,0 0-31-16,0 0 26 15,5 0-24-15,-5 0 23 16,8 0-24-16,1 0 32 0,0 0-30 15,-1 0 26-15,5 0-27 0,1 0 15 16,7 0-18-16,1 0 3 16,22 8-7-16,-9-4 19 15,21 15-17-15,-8-3 27 16,9 11-23-16,-9-4 21 0,4 20-22 16,-8-4 16-16,4 23-17 15,-4-8-3-15,8 4-1 16,-4-12 3-16,0 13-4 0,-5-9 3 15,1-3-3-15,-5-9-12 16,-4-3 9-16,-4-4-117 16,-1-8 93-16,-4-3-212 15,-8-16 182-15,-9-8-104 32</inkml:trace>
  </inkml:traceGroup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22:53.963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33932B16-694A-482A-B4D9-63FB3CBA789D}" emma:medium="tactile" emma:mode="ink">
          <msink:context xmlns:msink="http://schemas.microsoft.com/ink/2010/main" type="writingRegion" rotatedBoundingBox="18068,9735 18735,12667 17994,12835 17326,9904">
            <msink:destinationLink direction="with" ref="{590E4E75-EAA3-4875-80F5-186B5E7AD7C2}"/>
          </msink:context>
        </emma:interpretation>
      </emma:emma>
    </inkml:annotationXML>
    <inkml:traceGroup>
      <inkml:annotationXML>
        <emma:emma xmlns:emma="http://www.w3.org/2003/04/emma" version="1.0">
          <emma:interpretation id="{E035A703-744F-4D28-8C1E-FD095B840ED7}" emma:medium="tactile" emma:mode="ink">
            <msink:context xmlns:msink="http://schemas.microsoft.com/ink/2010/main" type="paragraph" rotatedBoundingBox="18068,9735 18735,12667 17994,12835 17326,990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1022A21-C91F-40C0-8F51-FC5392100A0A}" emma:medium="tactile" emma:mode="ink">
              <msink:context xmlns:msink="http://schemas.microsoft.com/ink/2010/main" type="line" rotatedBoundingBox="18068,9735 18735,12667 17994,12835 17326,9904"/>
            </emma:interpretation>
          </emma:emma>
        </inkml:annotationXML>
        <inkml:traceGroup>
          <inkml:annotationXML>
            <emma:emma xmlns:emma="http://www.w3.org/2003/04/emma" version="1.0">
              <emma:interpretation id="{6E523AF8-CACC-4684-A8CC-7FA7324655A2}" emma:medium="tactile" emma:mode="ink">
                <msink:context xmlns:msink="http://schemas.microsoft.com/ink/2010/main" type="inkWord" rotatedBoundingBox="17938,12715 18216,11617 18585,11711 18307,12808">
                  <msink:destinationLink direction="with" ref="{0F38831E-E5BA-4069-B42A-9B06FA607DEA}"/>
                  <msink:destinationLink direction="with" ref="{57D27EAF-8237-48E0-B6CB-FE737C2EAE74}"/>
                  <msink:destinationLink direction="with" ref="{E9BEDFAF-7A4E-4313-B36B-2CA109AB9C7B}"/>
                  <msink:destinationLink direction="with" ref="{E14EDD77-6DEF-4815-B1C3-FD31B5944CC1}"/>
                </msink:context>
              </emma:interpretation>
              <emma:one-of disjunction-type="recognition" id="oneOf0">
                <emma:interpretation id="interp0" emma:lang="en-US" emma:confidence="0">
                  <emma:literal>one</emma:literal>
                </emma:interpretation>
                <emma:interpretation id="interp1" emma:lang="en-US" emma:confidence="0">
                  <emma:literal>once</emma:literal>
                </emma:interpretation>
                <emma:interpretation id="interp2" emma:lang="en-US" emma:confidence="0">
                  <emma:literal>oil</emma:literal>
                </emma:interpretation>
                <emma:interpretation id="interp3" emma:lang="en-US" emma:confidence="0">
                  <emma:literal>tie</emma:literal>
                </emma:interpretation>
                <emma:interpretation id="interp4" emma:lang="en-US" emma:confidence="0">
                  <emma:literal>ore</emma:literal>
                </emma:interpretation>
              </emma:one-of>
            </emma:emma>
          </inkml:annotationXML>
          <inkml:trace contextRef="#ctx0" brushRef="#br0">7060 2828 124 0,'-4'-11'55'0,"4"8"-43"0,-4-4-15 0,4 4 18 16,0-1-13-16,0 1 5 16,4 3-5-16,-4 0 8 15,4 0-8-15,0 0 27 0,-1 0-22 16,1 0 25-16,-4 0-24 16,0 0 32-16,0 0-30 0,0 0 34 15,0 0-33-15,0 0 26 16,0 0-28-16,0 0 21 15,-7 3-23-15,3 4-6 16,0 0 0-16,0 3-1 16,-4 1 0-16,4 3 8 0,-4 0-6 15,0 3 2-15,-3 4-3 16,-1 3 13-16,0 4-10 16,0-4 9-16,1 4-10 15,-1-4 2-15,-8 1-4 16,9-4-1-16,-1-1 1 15,4-6 7 1,12 4-3 0,0 3-4-16,4-7 3 15,0 3-3-15,3-3 8 16,9 0-7-16,-4 0 7 16,-1 0-6-16,5-1 1 15,-1 1-3-15,1 0 5 16,-4 0-5-16,-1-3 6 0,1-1-6 15,-4 0 28-15,-5-3-22 0,1-3 13 16,0-1-14-16,-4 1-1 16,0-4-3-16,0 0 4 15,0 0-5-15,0-4-3 16,3 1 2-16,1-4 0 16,0 0 0-16,0 0 0 0,0-3 0 15,-1-15 5 1,1-3-6-16,0-3 1 15,-4-7 3-15,0 3-3 16,0-3 3-16,4 7-2 16,-4-4-3-16,-1 7 1 15,1 7-2 1,0 4 2-16,0 3-5 16,0 4 5-16,0-1 3 15,0 4-2-15,0 0 6 16,-4 4-5-16,0-1-3 15,-4 4 2-15,0 0 3 16,-4-3-3-16,0-1 6 16,1 1-5-16,-9-1 0 0,0 1 0 15,1-4-1-15,-5 3 0 16,1 1 0-16,-1-1 0 0,0 1 0 16,5 0 0-16,-1 3-3 15,4 0 2-15,5 0-5 16,7 0 5-16,0 0-3 15,4 3 3 1,3 0-86-16,5 1 68 16,0-4-234-16,-4-4 195 15,-8-2-125 1</inkml:trace>
          <inkml:trace contextRef="#ctx0" brushRef="#br0" timeOffset="1255.5936">7216 2206 176 0,'12'-11'82'0,"-4"15"-65"0,11-1-21 0,-11 1 23 16,4 3-16-16,3 0 52 15,9 7-43-15,7 3 1 16,-4 0-8-16,5 4-1 0,-9 7-3 16,-3 0-34-16,-5 3 26 31,-3 0-230-31</inkml:trace>
          <inkml:trace contextRef="#ctx0" brushRef="#br0" timeOffset="1024.1817">7169 2407 156 0,'12'-21'72'0,"7"8"-57"0,1 6-19 0,-12 7 28 15,3 3-20-15,5 4 22 16,4 7-20-16,-1 0 0 15,5 0-4 1,-1 0 7-16,1 3-7 0,-5 0-1 16,-7 1 0-16,-4-1-83 15,-8 1 65-15,-12-8-135 16</inkml:trace>
          <inkml:trace contextRef="#ctx0" brushRef="#br0" timeOffset="754.9974">7114 2512 152 0,'20'-11'69'0,"-4"8"-55"0,-1-1-18 0,-7 4 59 16,4 4-44-1,-1 3 18-15,5 3-20 16,4 4 2-16,-1 0-7 15,-3 3 14-15,-1 1-14 0,1-4 7 0,-4-1-8 16,0 5 1-16,-5-1-3 16,-3-3-113-16,0-10 89 15,-8-8-153 1</inkml:trace>
          <inkml:trace contextRef="#ctx0" brushRef="#br0" timeOffset="488.2086">7138 2706 148 0,'4'-7'65'0,"-4"11"-51"0,11-18-17 16,-7 10 54 0,4 1-41-16,0-1 59 0,0-3-53 15,4 4 2-15,-1 3-12 16,1 10-2-16,4 1-3 0,-5-1 5 16,1 1-5-16,0-1 3 15,-4 1-3-15,-1 2 8 0,-3-2-7 16,-4-1-49-16,0 1 38 31,-4-4-244-31</inkml:trace>
          <inkml:trace contextRef="#ctx0" brushRef="#br0" timeOffset="-219533.3979">6441 444 76 0,'5'-12'36'0,"-5"12"-29"0,0-11-9 0,0 11 69 15,0 0-53-15,0 0 57 16,0 0-54-16,0 0 26 15,-5-4-32-15,5 4 0 0,-4 0-8 16,4 0 7-16,0 0-8 16,0 0-1-16,0 0 0 15,0 0-1 1,0 0 0-16,0 0 8 16,0 8-6-16,0-1 10 15,0 13-9-15,0-5 2 16,4 5-4-16,1-5 13 15,-1 5-10-15,0-1 12 16,1-4-12-16,-1 1 23 16,0-4-21-16,1 3 6 0,3-11-8 15,1 0 3-15,0-8-6 16,-5 0 3-16,1-19-3 16,-1 7-3-16,5 1 1 15,-1-1 4-15,1 1-3 16,-5 3-5-16,1 8 4 15,-1 0 3-15,5 4-2 0,-5 0 0 0,5 12 1 16,0-4-4-16,-1 7 2 16,1 1 4-16,4 7-3 15,-4 0 0-15,4-3 1 32,-4-1-4-32,4-3 2 15,-4-5 6-15,-1-3-4 0,1 0 3 16,0-12-3-16,-5 0 2 15,0-15-2-15,1 3 2 16,-1-11-2-16,1 0-6 0,-1 7 4 16,0 1 3-16,1 11-2 15,-5 1 0-15,4 14 1 16,0 1 7 0,5 8-6-16,0-5 5 0,4 9-6 15,-4-1 3-15,4 0-3 16,-5-3 5-16,5-1-5 15,1-3 3-15,-6-4-3 16,1-1 2-16,0-7-2 16,-5 0 2-16,5-7-2 15,-5-1-1 1,1-4 1-16,-1 1-4 0,0-1 2 16,1 4 1-16,-1 1 0 15,0 3-3-15,1 0 2 16,-1 4 4-16,0 0-3 15,1 0 0-15,-1 4 1 16,1 0-4-16,-1 7 2 16,0-3 1-16,5 7 0 0,-5-3 0 15,5 7 0-15,0-3 2 16,-5 3-1-16,0 1-1 16,1-5 1-16,-1 1-1 15,1-5 0-15,-1-3-40 16,-4-4 32-16,0 0-252 15,0-8 202-15,0 0-65 16</inkml:trace>
          <inkml:trace contextRef="#ctx0" brushRef="#br0" timeOffset="-221919.7419">6463 715 148 0,'-4'-3'65'0,"4"3"-51"0,-9-4-17 0,5 4 63 15,-1 0-48-15,1 0 52 16,-1 0-48-16,1 0 39 31,-5 0-41-31,1 0 35 0,-1 4-36 0,0-4 18 0,0 7-23 16,1 1 15-16,-1 19-17 16,5-4 11-16,-1 24-12 15,1-4 8-15,8 3-10 31,1-7 24-31,16 15-21 16,-3-7 26-16,30-1-24 0,-9-3 21 16,18-4-22-16,-5-5 22 15,0-14-22-15,-8-1 22 0,4-19-22 16,-9 0 25-16,1-23-24 16,-10 4 1-16,-4-40-6 15,-4 13 9-15,-13-16-9 16,-5 12-4-16,-8-13 1 15,-1 9-9-15,-21-8 7 0,4 8-27 16,-30-4 23-16,9 11-24 16,-5 8 23-16,4 5-8 15,5 30 11-15,4 0-9 16,4 19 10 0,5-3-27-16,9 7 24 0,-1-3-57 15,5 3 48 1,4-3-136-16,1-5 116 15,-1-3-271 1</inkml:trace>
        </inkml:traceGroup>
      </inkml:traceGroup>
    </inkml:traceGroup>
  </inkml:traceGroup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20:43.485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1CF10393-1196-499A-8D5F-0620C02A61D4}" emma:medium="tactile" emma:mode="ink">
          <msink:context xmlns:msink="http://schemas.microsoft.com/ink/2010/main" type="writingRegion" rotatedBoundingBox="22834,12849 23285,14075 22374,14410 21923,13184"/>
        </emma:interpretation>
      </emma:emma>
    </inkml:annotationXML>
    <inkml:traceGroup>
      <inkml:annotationXML>
        <emma:emma xmlns:emma="http://www.w3.org/2003/04/emma" version="1.0">
          <emma:interpretation id="{865A6EB1-7C76-476B-899C-112307430144}" emma:medium="tactile" emma:mode="ink">
            <msink:context xmlns:msink="http://schemas.microsoft.com/ink/2010/main" type="paragraph" rotatedBoundingBox="22834,12849 23285,14075 22374,14410 21923,1318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B5CBD7E-AF48-4990-BDDB-ED990B4B8147}" emma:medium="tactile" emma:mode="ink">
              <msink:context xmlns:msink="http://schemas.microsoft.com/ink/2010/main" type="line" rotatedBoundingBox="22834,12849 23285,14075 22374,14410 21923,13184"/>
            </emma:interpretation>
          </emma:emma>
        </inkml:annotationXML>
        <inkml:traceGroup>
          <inkml:annotationXML>
            <emma:emma xmlns:emma="http://www.w3.org/2003/04/emma" version="1.0">
              <emma:interpretation id="{E0C0DEA1-7B41-4AE1-B65A-F21CDD4A7654}" emma:medium="tactile" emma:mode="ink">
                <msink:context xmlns:msink="http://schemas.microsoft.com/ink/2010/main" type="inkWord" rotatedBoundingBox="22834,12849 23285,14075 22374,14410 21923,13184"/>
              </emma:interpretation>
              <emma:one-of disjunction-type="recognition" id="oneOf0">
                <emma:interpretation id="interp0" emma:lang="en-US" emma:confidence="0">
                  <emma:literal>00</emma:literal>
                </emma:interpretation>
                <emma:interpretation id="interp1" emma:lang="en-US" emma:confidence="0">
                  <emma:literal>Q</emma:literal>
                </emma:interpretation>
                <emma:interpretation id="interp2" emma:lang="en-US" emma:confidence="0">
                  <emma:literal>Ooo</emma:literal>
                </emma:interpretation>
                <emma:interpretation id="interp3" emma:lang="en-US" emma:confidence="0">
                  <emma:literal>oof</emma:literal>
                </emma:interpretation>
                <emma:interpretation id="interp4" emma:lang="en-US" emma:confidence="0">
                  <emma:literal>ooo</emma:literal>
                </emma:interpretation>
              </emma:one-of>
            </emma:emma>
          </inkml:annotationXML>
          <inkml:trace contextRef="#ctx0" brushRef="#br0">11302 3592 288 0,'-27'0'128'0,"11"4"-101"0,-11-1-34 16,15 4 85-16,-15 0-63 15,-1 4 37-15,-3 6-38 16,4 14 14-16,-1 4-20 16,5 10 1-16,3 8-7 0,5 19 13 0,3 29-11 15,8-3 12-15,16 2-12 16,19 8 12-16,24 3-12 15,15-3 12-15,-4-18-12 16,9-13 20-16,3-14-18 31,8-18 28-31,4-14-26 0,-4-17 13 16,-16-28-15-16,-3-24 10 16,-9-18-11-16,-7-13 11 15,-12-18-12-15,-7-11 3 16,-13-9-5-16,-11 2 8 15,-8 8-8-15,-8 3-1 16,-15 7 0-16,-16 0-4 0,-16 11 2 16,-12 17-2-16,1 10 2 15,0 14-5-15,11 15 5 16,-4 16-3-16,-3 22 3 0,3 13-10 16,4 14 8-16,12 14-1 31,-4 11 2-31,8 13 2 15,12 7 0-15,15-3 0 0,8 0 0 16,8-7-3-16,16 7 2 16,3 0-5-16,16-11 5 15,-8-6-3-15,5-15 3 16,-5-13 4-16,12-11-3 16,-4-17 3-16,8-10-2 15,0-15 2-15,-8-9-2 0,-8 2-3 16,-3-17 1-16,3 1-13 15,-8 2 11-15,-7 5-2 16,-4-1 3-16,-4 3 2 16,-1-2 0-16,-7-1-3 15,0-3 2-15,-7-11 4 16,-1-3-3-16,-4-4-16 0,-8 0 12 16,-3-3-12-16,-4 4 12 15,7 2-7-15,-3 1 8 0,-1 3 5 16,1 4-2-16,-1 0 0 15,1 10 1-15,-1 4-4 16,1 6 2-16,-1 5 1 31,-3 6 0-31,4 10-12 16,-5 11 10-16,1 10-8 16,-1 18 7-16,5 24-1 15,3 7 3-15,13 4-2 16,11-1 2-16,11 4-8 15,13 3 7-15,3-6 1 16,4-8 1-16,8-10 0 0,12-13 0 0,3-19 2 16,1-16-1-16,0-18 11 15,-8-14-10-15,-8-14 14 16,-8-6-12-16,-12-8 9 16,1-14-10-16,-13-10 7 15,-11 0-7-15,-11 4 1 16,-13 10-3-1,1 7 2-15,-16 6-2 16,3 12 2-16,-3 9-2 16,12 11-6-16,0 11 4 15,3 13-11-15,5 15 9 0,-1 16-1 16,4 12 2-16,5 6-1 16,7 3 2-16,4 4-2 15,8-3 2-15,7-4-2 0,-3-7 2 16,11-10 4-16,5-14-3 15,-1-11 6-15,1-14-5 16,3-13 0-16,-4-11 0 16,-3-10 4-1,-5-11-4-15,-7-13 6 16,-4-11-6-16,-8-7 3 0,-8 3-3 0,-8 7-3 16,-3 4 1-16,-13 7 6 15,1 11-4-15,0 6 6 16,0 7-6-16,-1 14-5 15,5 11 3-15,0 10-6 16,11 17 6-16,0 11-8 16,5 13 6-1,3 15-1-15,8-1 3 16,8 1 1-16,3-4 0 16,9 0-3-16,-1-7 2 15,9-13 4-15,-1-15-3 16,4-10 0-16,1-11 1 0,-5-13 21 15,-3-11-17-15,-9-14 6 16,-3-13-7-16,-8-12-3 16,-4-6 0-16,-16 4 4 15,-11-4-4-15,-8 7 6 0,3 10-6 16,-3 14 3-16,0 11-3 16,-4 17-9-16,4 14 6 15,-1 21-4-15,5 10 4 16,8 11-2-1,11 6 3-15,8-3-5 16,8-6 5-16,0-5-3 16,12-9 3-16,-5-8-61 15,1-7 49-15,4-10-251 16,-1-24 205-16,-15-14-210 16</inkml:trace>
        </inkml:traceGroup>
      </inkml:traceGroup>
    </inkml:traceGroup>
  </inkml:traceGroup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9:21.046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E9BEDFAF-7A4E-4313-B36B-2CA109AB9C7B}" emma:medium="tactile" emma:mode="ink">
          <msink:context xmlns:msink="http://schemas.microsoft.com/ink/2010/main" type="inkDrawing" rotatedBoundingBox="16430,10123 18025,11133 17900,11331 16305,10320" semanticType="callout" shapeName="Other">
            <msink:sourceLink direction="with" ref="{6E523AF8-CACC-4684-A8CC-7FA7324655A2}"/>
          </msink:context>
        </emma:interpretation>
      </emma:emma>
    </inkml:annotationXML>
    <inkml:trace contextRef="#ctx0" brushRef="#br0">6869 1816 176 0,'-5'0'82'0,"5"0"-65"0,0 0-21 0,0 0 70 0,0 0-53 16,0 0 30-16,-4 0-32 16,4 0 28-16,-5-4-30 15,5 1 35-15,-4-1-33 0,0 0 14 16,-1 0-18-16,5 0 13 16,-4 0-15-16,0 0 14 15,-5 0-14-15,5 1 3 0,-5-5-6 16,0 0 5-16,-4-4-6 15,0 1 0-15,-9-9 0 16,5 5 4-16,-14-12-4 16,5 4 11-16,-9-8-9 15,5 3 13-15,-5-7-12 0,4 8 6 32,-4-8-7-32,5 8 4 0,-9-8-6 15,8 8 6-15,-17-11-6 16,9 7 14-16,-14-8-11 15,10 4 6-15,-10 8-7 16,10 3 6-16,-1 5-6 16,5 4 1-16,0-24-3 15,4 4 5-15,0 16-5 0,4 3 9 16,-3-19-8-16,7 4 5 16,-8 0-6-16,5 8 3 15,-14-4-3-15,5 3 8 16,-18 5-7-16,9 4-4 15,0 3 2-15,5 0 0 16,-1 5 0-16,9-1-3 0,0 4 2 16,5 0-5-16,4 8 5 15,4 0 6-15,4 4-5 16,5-5 1-16,0 17 0 16,0-1-7-16,5-19 5 0,-1 0-120 15,4 0 94-15,1 0-278 31,4-4 234-31,0 0-87 16</inkml:trace>
  </inkml:traceGroup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9:29.282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D876FECC-0DDF-40B8-AAC1-F62333B33970}" emma:medium="tactile" emma:mode="ink">
          <msink:context xmlns:msink="http://schemas.microsoft.com/ink/2010/main" type="writingRegion" rotatedBoundingBox="10889,9046 13801,10314 13219,11651 10307,10384">
            <msink:destinationLink direction="with" ref="{FF904F27-CC64-4C8B-8374-24AB7F76EEA7}"/>
          </msink:context>
        </emma:interpretation>
      </emma:emma>
    </inkml:annotationXML>
    <inkml:traceGroup>
      <inkml:annotationXML>
        <emma:emma xmlns:emma="http://www.w3.org/2003/04/emma" version="1.0">
          <emma:interpretation id="{37C3A7E6-2F9B-452D-8E32-EA09E391216A}" emma:medium="tactile" emma:mode="ink">
            <msink:context xmlns:msink="http://schemas.microsoft.com/ink/2010/main" type="paragraph" rotatedBoundingBox="10889,9046 13801,10314 13219,11651 10307,1038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5796CFA-C63A-4794-B34F-14919729C906}" emma:medium="tactile" emma:mode="ink">
              <msink:context xmlns:msink="http://schemas.microsoft.com/ink/2010/main" type="line" rotatedBoundingBox="10889,9046 13801,10314 13219,11651 10307,10384"/>
            </emma:interpretation>
          </emma:emma>
        </inkml:annotationXML>
        <inkml:traceGroup>
          <inkml:annotationXML>
            <emma:emma xmlns:emma="http://www.w3.org/2003/04/emma" version="1.0">
              <emma:interpretation id="{DCA8B6EB-C10F-4CCE-9EA9-CE3902E7F1A8}" emma:medium="tactile" emma:mode="ink">
                <msink:context xmlns:msink="http://schemas.microsoft.com/ink/2010/main" type="inkWord" rotatedBoundingBox="10889,9046 13801,10314 13219,11651 10307,10384">
                  <msink:destinationLink direction="with" ref="{E71DA547-CBF9-4175-9EB8-1890C9E245BC}"/>
                </msink:context>
              </emma:interpretation>
              <emma:one-of disjunction-type="recognition" id="oneOf0">
                <emma:interpretation id="interp0" emma:lang="en-US" emma:confidence="0">
                  <emma:literal>€0:</emma:literal>
                </emma:interpretation>
                <emma:interpretation id="interp1" emma:lang="en-US" emma:confidence="0">
                  <emma:literal>€20:</emma:literal>
                </emma:interpretation>
                <emma:interpretation id="interp2" emma:lang="en-US" emma:confidence="0">
                  <emma:literal>€0:'</emma:literal>
                </emma:interpretation>
                <emma:interpretation id="interp3" emma:lang="en-US" emma:confidence="0">
                  <emma:literal>€90:</emma:literal>
                </emma:interpretation>
                <emma:interpretation id="interp4" emma:lang="en-US" emma:confidence="0">
                  <emma:literal>€90:'</emma:literal>
                </emma:interpretation>
              </emma:one-of>
            </emma:emma>
          </inkml:annotationXML>
          <inkml:trace contextRef="#ctx0" brushRef="#br0">21 165 192 0,'-21'-4'85'0,"21"4"-67"0,0-4-23 0,0 4 83 16,0-4-62-16,0 4 25 0,13-7-29 15,0-1 20-15,13-12-23 16,-9 5 9-16,14-5-13 0,-5 1-3 16,13 4-1-1,-8-1-1-15,4 4 0 16,-5 1 2-16,5 3-1 16,-9 4-20-16,0 8 15 15,-4 0-97-15,-4 11 79 16,-1-3-228-1</inkml:trace>
          <inkml:trace contextRef="#ctx0" brushRef="#br0" timeOffset="-315.7258">4 134 196 0,'4'-4'88'0,"-4"4"-69"0,5 0-24 0,-5 0 75 15,4 0-56-15,0 0 51 0,14 0-48 16,-5 0 24-16,9-8-30 16,-5 4 17-16,14-7-21 0,-5 3 16 15,9-4-18-15,-5 1-5 16,5 3 1-16,-4 0 4 0,-1 4-4 15,-4 0 11-15,1 12-9 16,-6-4-54-16,1 8 40 16,-4-1-137-16,-5 1 115 15,-5-4-214 1</inkml:trace>
          <inkml:trace contextRef="#ctx0" brushRef="#br0" timeOffset="-892.6399">305 142 176 0,'-5'-12'82'0,"5"12"-65"0,-17-16-21 0,13 16 70 0,-5-7-53 0,0 3 47 16,-4-4-45-16,4 0 9 16,-4 8-17-16,0 0-5 15,-4 12 0-15,4-4-2 0,-9 7 0 16,4-3-3-16,5 46 2 15,0-8 1-15,13 28 0 32,0-12 16-32,22 19-12 15,-4-11 21-15,16 19-19 0,-3-16 19 16,13-15-18-16,-5-7 58 16,18-48-51-16,-9 1 37 15,4-23-37-15,-9-1 17 16,-3-50-23-16,-10 12 15 15,-12-24-17-15,-5 9 3 0,-18-5-7 0,1 12 5 16,-18 4-6-16,5 7 3 16,-9 9-3-16,4 7-48 15,-9 16 37-15,5 3-81 16,0 8 70-16,0 1-185 16,4 3 159-16,5 0-196 31</inkml:trace>
          <inkml:trace contextRef="#ctx0" brushRef="#br0" timeOffset="-1514.5087">191 165 88 0,'0'-8'39'0,"0"8"-31"0,-4-8-10 0,4 8 7 15,0 0-4-15,0 0-6 0,0 0 4 16,0 0 0-16,0 0 1 15,0 0 8-15,0 4-6 16,0 0 33 0,0 0-28-16,0-4 18 15,-4 0-19-15,4 0-3 16,0 0-1-16,0 0-2 16,0-4 0-16,0 0-42 15,4 0 33-15,0 1-107 16</inkml:trace>
          <inkml:trace contextRef="#ctx0" brushRef="#br0" timeOffset="584.0643">239-6 152 0,'-21'-4'69'0,"21"4"-55"0,-27 0-18 0,23 0 42 16,-18 0-31-16,5 0 18 15,-9 4-19-15,4 0 0 16,0 12-4-16,0-5 1 0,-4 9-2 0,9-1 22 15,4 0-18-15,4 1-2 16,9 15-1-16,0-4 0 0,17 4-1 16,-4-8 2-16,22-4-2 15,-9-4-15-15,1-7 12 16,-6 0-236 0</inkml:trace>
          <inkml:trace contextRef="#ctx0" brushRef="#br0" timeOffset="917.144">183-6 184 0,'-13'16'85'0,"13"-16"-67"0,-18 31-23 0,14-23 39 15,-5 7-28-15,0-3 20 16,-8 3-19-16,0 1 18 16,-1 23-18-16,5-8-4 0,4 23-1 15,1-12 0-15,8 5-1 16,0-8 2-16,13-4-2 15,0-4-59-15,4-8 45 16,1-4-214 15</inkml:trace>
          <inkml:trace contextRef="#ctx0" brushRef="#br0" timeOffset="264.5826">-9 134 240 0,'0'-8'108'0,"0"8"-85"0,9-27-29 0,-9 23 105 16,13-8-79-16,0 1 4 16,13-5-15-16,-9 5-10 0,14-1 1 15,-5 0 0-15,9 9 0 0,-5-1 5 16,1 4-4-16,-5 0 6 31,0 7-6-31,-4-3-22 0,0 4 16 16,-5 0-104-16,-4 0 84 15,1-1-231 1</inkml:trace>
          <inkml:trace contextRef="#ctx0" brushRef="#br0" timeOffset="1169.1407">122 177 140 0,'-9'3'65'0,"9"-3"-51"0,-31 0-17 0,27 0 57 16,-5 8-43-16,5 0 18 0,0 11-20 15,-1-3 0-15,10 11-7 16,-1-4-4-16,0 4 2 15,1-3 0-15,8-9 0 16,0 1-28-16,4-9 22 16,-4-3-197-1</inkml:trace>
          <inkml:trace contextRef="#ctx0" brushRef="#br0" timeOffset="2938.9962">170 460 208 0,'-9'3'92'0,"9"-3"-73"0,-22-3-24 0,18 3 64 15,-14-4-48-15,1 0 33 16,-5 4-32-16,5 0 21 16,-14 8-24-16,9-5 14 0,-8 5-17 15,4 0 8-15,-14 4-10 32,10-1 3-32,-23 9-5 0,5-5-1 15,-17 12 0-15,13 0-7 16,-5 0 5-16,9-3-3 15,0 22 3-15,9-7-2 16,4 15 2-16,4-7-47 16,10 7 38-16,3-11-126 15,18-5 105-15,0-3-175 16</inkml:trace>
          <inkml:trace contextRef="#ctx0" brushRef="#br0" timeOffset="1666.0121">126 320 220 0,'-9'-12'98'0,"9"12"-77"0,-30-15-26 0,21 15 83 15,-4-4-62-15,0 0 25 16,-9-8-29-16,9 1 23 15,-9-1-26-15,5 1 32 0,-9 3-31 16,4 0 17-16,-9 4-19 0,5 4 15 16,-26 16-18-16,8-1-2 15,-21 24-1-15,12-4 0 16,-12 11-1-16,13-7-1 0,-1 15 1 16,10-7-10-16,3 3 7 15,10-3-2-15,8 11 3 31,0-8-2-31,14 1 2 16,3-9-66-16,10-11 52 0,-1-7-219 16,9-24 182-16,0 0-126 15</inkml:trace>
          <inkml:trace contextRef="#ctx0" brushRef="#br0" timeOffset="2151.4461">191 281 176 0,'-4'-19'78'0,"4"19"-61"0,-9-8-21 0,5 8 70 16,0-4-53-16,-1 0 72 0,-3-3-65 16,-1 3 44-16,-13 4-47 15,5 0 22-15,-5 0-29 0,4 0 17 16,-12 0-20-16,-1 0 10 15,1 7-12-15,4 1-1 16,-18 8-2-16,5-1-2 0,-27 16 1 16,10-4-1-16,-10 16 0 15,9-8 0-15,1 11 0 16,8-3-3-16,0 0 2 16,9-8-5-16,4 19 5 15,9-12-3-15,4 5 3 16,4-8-120-1,18-4 95-15,0-4-164 0,26-12 144 16,-4-3-122 0</inkml:trace>
          <inkml:trace contextRef="#ctx0" brushRef="#br0" timeOffset="2536.4747">213 285 212 0,'-22'-23'98'0,"22"23"-77"0,-26-16-26 0,22 16 67 16,-9-4-50-16,4 1 21 15,-13-1-24-15,5 0 23 16,-5 0-24-16,0 0 21 0,-8 0-22 31,8 4 22-31,-9 4-22 0,5-4 8 0,-9 16-11 16,5-5-2-16,-18 24-1 16,9-8-4-16,-18 20 2 15,9-9-5-15,-4 17 5 16,8-9 3-16,0 1-2 15,5-1-19-15,4-3 15 16,9-4-122-16,4-8 98 16,5-4-242-16</inkml:trace>
          <inkml:trace contextRef="#ctx0" brushRef="#br0" timeOffset="3251.659">91 258 228 0,'-43'-23'105'0,"43"23"-83"0,-62 7-28 0,54-3 77 0,-14 4-57 16,0-4 57-16,-13 8-54 16,5-5 15-16,-27 13-23 15,9-1-9-15,-17 16 1 0,12-8-1 16,-3 16 0-16,8-8-12 16,4 7 10-16,9-7-22 15,5 0 18-15,3 0-123 0,19-4 101 16,-1-4-223-1</inkml:trace>
          <inkml:trace contextRef="#ctx0" brushRef="#br0" timeOffset="4448.4186">505 1161 200 0,'0'0'88'0,"0"0"-69"0,0-4-24 16,0 4 44-16,0 0-32 16,0 0 32-16,0-4-30 0,0 1 35 15,0 3-33-15,0 0 23 0,0 0-25 16,0 0 14-16,5 0-17 16,-1 0 6-16,1 3-9 15,-1 1 4-15,5 4-6 16,-1 0-5-16,5 7 3 15,1-3 3-15,7 7-2 0,1-3 0 16,9 7 1-16,-5-4 4 0,9-3-4 16,-5 0 11-16,10 15-9 15,-10-4 7-15,9 15-7 16,-8-3 1-16,12 0-3 16,-8-4 13-16,18 0-10 31,-10-4 28-31,5 0-24 0,-4-4 22 15,4-4-23-15,-5-4 14 16,5-7-16-16,-8 0 3 16,-1-8-6-16,-4-1 5 15,0-6-6-15,-5-1 6 16,1-12-6-16,-5 5-3 16,4-1 2-16,-3 0-3 0,3 5 2 15,-8 3 4-15,4 0-3 16,-4 0 0-16,8 0 1 15,-3 0 1-15,-1 8-1 16,-4-4 2-16,-1 0-2 16,-3 0-79-16,-5-12 61 15,-4 5-229 1,-14-5 190-16,1 0-176 16</inkml:trace>
          <inkml:trace contextRef="#ctx0" brushRef="#br0" timeOffset="6202.1176">2062 1336 40 0,'5'-4'19'0,"-5"4"-15"0,-5 0-5 15,5 0 22 1,0 0-17-16,0 0 5 16,0 0-7-16,0 0-4 15,0 0 2-15,0 0 0 16,-4 0 0-16,4 0-65 16</inkml:trace>
          <inkml:trace contextRef="#ctx0" brushRef="#br0" timeOffset="9425.4007">2612 836 228 0,'9'3'101'0,"-9"-3"-79"0,8-7-28 0,-8 7 105 16,5 0-79-16,-1 0 15 15,5 4-23-15,0-1-6 16,-1 5-4-16,1 0 7 0,0 4-7 31,-5-1 2-31,0 5-3 0,1-5 8 16,-5 5-7-16,0-5-49 0,-5 1 38 15,1 0-68-15,0-1 59 16,-1 1-152 0,1 0 131-16,0-5-88 15</inkml:trace>
        </inkml:traceGroup>
      </inkml:traceGroup>
    </inkml:traceGroup>
  </inkml:traceGroup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9:19.829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E14EDD77-6DEF-4815-B1C3-FD31B5944CC1}" emma:medium="tactile" emma:mode="ink">
          <msink:context xmlns:msink="http://schemas.microsoft.com/ink/2010/main" type="inkDrawing" rotatedBoundingBox="16412,10520 18026,11155 17936,11384 16321,10749" semanticType="callout" shapeName="Other">
            <msink:sourceLink direction="with" ref="{6E523AF8-CACC-4684-A8CC-7FA7324655A2}"/>
          </msink:context>
        </emma:interpretation>
      </emma:emma>
    </inkml:annotationXML>
    <inkml:trace contextRef="#ctx0" brushRef="#br0">6912 1778 88 0,'9'7'42'0,"-9"-7"-33"0,-9 4-11 0,5-4 21 15,-1 0-15-15,5 0 29 0,0 0-25 16,0 0-1-16,0-4-4 16,0 4 31-16,0-4-27 15,0 4 54-15,-4 0-46 0,4 0 60 16,-4 0-57 0,4 0 34-16,0 0-38 15,0 0 8-15,-5 0-15 16,5 0 7-16,0 0-11 15,0 0 16-15,0 0-15 16,0 0 15-16,-4 0-14 16,0 0 23-16,-1 4-22 15,1 0 23-15,-5 4-22 0,5 0 14 16,-5-1-16-16,0 1 20 16,-4 0-19-16,5 0 17 15,-14-4-18-15,4-1 12 0,-8-6-12 16,4-1-3-16,-13 0-1 15,5 0 4-15,-1-4-4 16,5 0-5-16,-4 1 3 16,4-1 0-16,-1 0 1 15,6 0 2-15,-1 1-1 16,4-1-3-16,-3-4 1 16,3 1 4-1,1-9-3-15,4 5 3 0,-9-12-2 16,4 3-1-1,-8-7 1-15,4 4-1 0,-17-8 0 16,9 8 5-16,-18-8-4 16,4 8-3-16,0 0 2 15,5 4-6-15,-5-4 5 16,5 3 3-16,0-3-2 16,8 4 0-16,1 4 1 15,4-1-1-15,-5 5 0 0,5 3 0 16,0 4 0-16,4 1-6 15,-8 3 5-15,3 4 6 16,-8 4-5-16,5-1 1 16,-14 1 0-16,5 0 4 15,0 0-4-15,4 0 3 16,-4 0-3 0,8 0-1-16,1 0 1 15,3-1-4-15,6 1 2 16,-1 0-2-16,4 4 2 15,5-4 1-15,5 0 0 16,-1 0-59-16,5-4 46 0,-1 0-208 16,10-8 171-16,-1 4-246 15</inkml:trace>
  </inkml:traceGroup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9:17.208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FF904F27-CC64-4C8B-8374-24AB7F76EEA7}" emma:medium="tactile" emma:mode="ink">
          <msink:context xmlns:msink="http://schemas.microsoft.com/ink/2010/main" type="inkDrawing" rotatedBoundingBox="15998,14022 17613,10609 18556,11055 16941,14468" semanticType="verticalRange" shapeName="Other">
            <msink:sourceLink direction="with" ref="{D876FECC-0DDF-40B8-AAC1-F62333B33970}"/>
            <msink:destinationLink direction="with" ref="{7B38E459-84E9-419B-8CB7-66C9F7C69B44}"/>
          </msink:context>
        </emma:interpretation>
      </emma:emma>
    </inkml:annotationXML>
    <inkml:trace contextRef="#ctx0" brushRef="#br0">6751 1266 68 0,'4'4'32'0,"-4"-4"-25"0,-4 4-8 0,4-4 11 16,0 0-8-16,0 0 5 0,0 0-6 15,0 0 14-15,0 0-11 0,0 0 28 32,0 0-24-32,0 0 19 15,0 0-20-15,0 0 18 0,0 0-18 0,0 0 24 16,0 0-23-16,0 0 24 0,0 0-24 16,0 0 7-16,0 0-11 31,0 0 3-31,0 0-5 0,0 0 2 15,0 0-3-15,0 0 5 16,0 0-5-16,0 0 17 16,0 3-14-16,0-3 12 15,0 4-11-15,0 0 5 16,0 0-7-16,0-4 4 16,0 0-6-16,0 0 0 0,0 4 0 15,0-4 4-15,0 4-4 16,0 0 11-16,0 0-9 15,0 0 4-15,0-1-5 16,0 1 5-16,0 0-6 16,0 0 6-16,0 0-6 0,0 0 9 31,0 0-8-31,0 0 13 0,0 3-11 16,0-3 0-16,0 4-2 15,0 0-2-15,4 7 1 16,1 1 4-16,-1 7-4 15,0 0 11-15,1 8-9 16,-1-8 4-16,0 12-5 16,1-11-1-16,-1 3 0 0,0-4 4 15,1 4-4-15,-5-4 6 16,4 12-6-16,0-8 3 16,-4 12-3-16,0-4 11 15,5 12-10-15,-1-9 3 16,1 17-4-16,-1-9 2 15,0 5-2 1,1-9 2-16,-1 9-2 16,0-9-3-16,-4 9 1 15,0-9 9-15,5 9-6 16,-1-9-1-16,-4 9 0 16,0-5-1-16,0 1 0 0,0-5 5 15,0 1-4-15,0-8 6 16,0 0-6-16,0-8 3 0,0-4-3 15,0-3 5-15,0 3-5 16,0-4 0-16,0 1 0 16,0-1-4-16,0-3 2 15,0-1 4-15,0-3-3 16,0-1 0 0,0 1 1-16,0-4-4 15,0-1 2-15,0 1 9 16,0 0-6-16,0-4-4 0,0 0 2 15,0 0 0-15,0 3 0 16,0 1 2-16,0 0-1 16,0 0 2-16,-4-1-2 0,-1 1 2 15,1 0-2 1,0 0 11-16,-1-5-10 0,1 1 0 16,0 0-1-1,-1 0 1-15,-4 4-1 16,5-4-1-16,-5 3 1 15,5 1 4-15,-5 0-4 16,1 0-5-16,-1 0 3 16,0-1 6-16,-4-3-5 15,0 0 1-15,-4 0 0 16,-1-4-4-16,-8 0 2 16,4 0 4-16,-4 0-3 0,4 0 6 15,-4 4-5-15,4-4-5 16,-4 4 3-16,4-4 3 0,0 0-2 15,5 0-2-15,0 0 1 16,-1 0 1-16,1 0 0 16,4 0 5-16,-1 4-4 15,1-1-5-15,0-3 3 16,0 0 0-16,-4 0 1 16,4 0 0-16,-5 0 0 15,1 0 5-15,-1 4-4 16,5-4 0-16,0 4 0 0,0 0-7 15,0 0 5-15,0 0-6 16,4 0 6-16,0 0 0 16,5 3 1-16,0-3 2 15,-1 4-1-15,1 0-1 0,0-1 1 16,-1 1-1-16,1 0 0 31,0 0 0-31,-5 3 0 16,0-3 0-16,0 4 0 15,1-5 2-15,-1 9-1 0,0-4-1 16,1 7 1-16,-1-4-7 16,0 5 5-16,5-1 0 15,-5 5 1 1,5-5 2-16,-5 4-1 0,5 0-3 0,-10 1 1 16,6-1 1-16,-1 8 0 15,0-4 0-15,1 8 0 16,3-4 0-16,-4 16 0 15,-4 22 2-15,5 1-1 16,-1 8-1-16,0-12 1 16,1-4-4-1,-1 0 2-15,0-8 4 16,0-4-3-16,1-7 0 16,-1-4 1-16,0 3-1 15,0-7 0-15,1 0 0 16,3-8 0-16,1 0 0 0,0-3 0 15,-1-1 5 1,1 0-4-16,-5-4 11 0,0-3-9 16,1-4-1-16,-1-5-1 0,0 1 4 15,1-4-4-15,-1-4 0 16,5 4 0-16,-5-4-1 16,4 0 0-16,-3 4 2 15,-1-4-1-15,0 0 2 16,-4 4-2-16,-9-4 2 0,-8 0-2 15,-9-4 5-15,-14 4-5 16,-3 0 3-16,-6 4-3 16,6 0 2-16,3 3-2 15,5-3-3-15,1 4 1 16,-6 0-2-16,5-4 2 31,-4-1 4-31,4 1-3 0,9 0-2 16,4 0 1-16,9 0-5 15,8 0 5-15,9 4-70 16,14-5 56-16,4-3-158 16,4-3 133-16,4-9-252 15</inkml:trace>
  </inkml:traceGroup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9:18.303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7B38E459-84E9-419B-8CB7-66C9F7C69B44}" emma:medium="tactile" emma:mode="ink">
          <msink:context xmlns:msink="http://schemas.microsoft.com/ink/2010/main" type="inkDrawing" rotatedBoundingBox="16013,13491 17287,12354 17515,12609 16240,13746" semanticType="callout" shapeName="Other">
            <msink:sourceLink direction="with" ref="{FF904F27-CC64-4C8B-8374-24AB7F76EEA7}"/>
          </msink:context>
        </emma:interpretation>
      </emma:emma>
    </inkml:annotationXML>
    <inkml:trace contextRef="#ctx0" brushRef="#br0">6336 3053 108 0,'0'-4'49'0,"0"4"-39"0,0 0-12 0,0 0 21 15,0 0-15-15,0 0 18 16,0 0-17-16,0 0 21 0,0 0-20 16,0 0 39-16,0 0-34 15,0 0 42-15,0 0-40 16,0 0 42-16,0 0-42 0,0 0 17 0,0 0-22 15,0 0 3-15,0 0-7 16,0 0 8-16,0 0-9 31,0 0 16-31,0 4-15 0,0 0 24 16,-4 0-22-16,4 0 17 16,-4 0-17-16,-1-1 11 15,-3 1-12-15,3 0 16 16,-3 0-16-16,-1 0 7 15,-13 0-9-15,9 0 6 16,-9 3-6-16,0 1-5 0,-8 0 2 16,4 0 3-16,-14 3-3 15,10 1-5-15,-5 0 4 16,4-5 3-16,-3 5-2 16,3-4 0-16,1 3 1 15,3-3 1-15,1 4-1 16,4-1-9-1,5 9 6-15,4-1-2 16,0 12 3-16,4-4 1 0,0 8 0 16,1-4-3-16,3 4 2 15,1-4 6-15,0 8-4 16,-1-8-3-16,1 11 2 0,-5 21 3 16,0-5-3-1,-4-4 9-15,-9-4-7 0,-8-7 13 16,-9-4-11-16,-14-4 6 0,-8-12-7 15,5 0 1-15,-1-7-3 16,5 3 2-16,4-7-2 16,4 3-1-16,5-7 1 31,-1 0-7-31,1-4 5 0,4-1 0 0,0 1 1 16,5-4 0-16,-1 0 0 15,5 4-59-15,9 4 46 16,8 4-216-16,9-5 177 15,-4-14-187 1</inkml:trace>
  </inkml:traceGroup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8:32.853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2B0DBC07-043C-4960-A070-2B0A19F3DF9A}" emma:medium="tactile" emma:mode="ink">
          <msink:context xmlns:msink="http://schemas.microsoft.com/ink/2010/main" type="inkDrawing" rotatedBoundingBox="99,14417 25649,14529 25646,15061 97,14949" shapeName="Other">
            <msink:destinationLink direction="with" ref="{0AB752F8-EE02-4644-85A7-779652387A7D}"/>
            <msink:destinationLink direction="with" ref="{E1033034-0C84-46B5-9E0B-76B38192A53C}"/>
            <msink:destinationLink direction="with" ref="{E13FA2A8-0E63-46A8-92C9-CA73FEA74D8F}"/>
          </msink:context>
        </emma:interpretation>
      </emma:emma>
    </inkml:annotationXML>
    <inkml:trace contextRef="#ctx0" brushRef="#br0">-3 334 172 0,'0'0'78'0,"0"0"-61"0,5 3-21 0,-5 1 56 15,0 0-42 16,0-4 34-31,0 0-33 0,0 0 44 0,0 0-41 16,0 0 35-16,0 0-36 0,0 0 35 16,4 0-36-16,0 0 16 15,1 0-20-15,-1 0 12 16,5 0-15-16,0 0 11 16,-1 0-11-16,1 0 19 15,0 0-18 1,-1 0 11-16,5 0-12 15,-4 0 11-15,0 0-12 16,0 0 6-16,4 0-7 16,-5 0 6-16,10 0-6 15,-5 0 6-15,4 0-6 16,-3 0 1-16,7 4-3 16,-3-4 8-16,8 4-7 0,-4 0-1 0,8 0 0 15,-4 0-1-15,9-4 0 16,-4 0 5-16,4 0-4 15,-5 0 3-15,5 0-3 16,-9 0 2-16,0 0-2 16,-4 0 2-16,4 0-2 15,-4 0 2-15,0 0-2 0,-4 0-1 16,8 0 1-16,-4 0 1 16,4 0-1-16,-5 0-1 15,6-4 1-15,16 0-4 16,-12 4 2-16,-5 0 1 15,9 0 0-15,-5 0 0 16,10 0 0 0,12-4 0-16,-17 4 0 15,-9 0 0-15,5-4 0 16,-5 4 5-16,0-4-4 16,-4 4-3-16,-1-4 2 15,-3 4 0-15,8 0 0 0,-4 0 2 16,4 0-1-16,-4 0-3 15,4-4 1-15,-4 4 1 0,13-3 0 16,-5 3 2-16,5-4-1 16,18 0-1-16,-23 4 1 15,-4 0-1-15,13 0 0 16,9-4 2-16,-17 4-1 16,-5 0-1-16,0-4 1 15,-4 0-7 1,4 0 5-16,-4 0 0 15,9 1 1-15,-5-1 2 16,4 0-1-16,-4 0-3 16,18 0 1-16,-5 0 1 15,14 4 0-15,-10 0 2 0,10-4-1 16,-10 4 2-16,1-4-2 16,-9 1-3-16,8-1 1 15,-8 0 1-15,9 0 0 16,-5 0 0-16,18 0 0 15,-9 0 0-15,13 0 0 16,-9 4 0-16,5-4 0 16,-9 1 0-16,4 3 0 0,-8 0 0 15,8 0 0-15,-8 0 0 0,8-4 0 16,-8 4 0-16,12 0 0 16,-3 0 0-16,12 0 0 15,-13 0-3-15,1-4 2 16,-5 4 1-16,0 0 0 15,-5 0-3-15,10 0 2 32,-10 0 6-32,14 0-4 0,-9 0-3 15,13 4 2-15,-9-4 3 0,9 4-3 16,-8-1-2-16,-1 1 1 16,-8 0 4-16,8 0-3 15,-8-4 0 1,8 4 1-16,-8 0-4 15,17 0 2-15,-9 0 1 0,13 0 0 0,-12-1 2 16,3 1-1-16,-3 0-1 16,-1 0 1-16,-8 0-1 15,8 0 0-15,-8 0-3 16,12 0 2-16,-12-1 1 16,17 1 0-16,-9 0 2 31,9 0-1-31,-8 0-3 0,-1-4 1 15,-4 0 4-15,0 0-3 16,-9 0 0-16,5 0 1 16,-5 0-4-16,9 0 2 15,-9 0 1-15,18 0 0 16,-5 0 2-16,9 0-1 16,-8 0-3-16,4-4 1 0,-10 4 4 15,6-4-3-15,-10 0 0 16,14 0 1-16,-9 1-4 15,13-1 2-15,-9 0 1 16,18 4 0-16,-13 0 2 16,8 0-1-16,-12 0-1 0,8-4 1 15,-13 0-1-15,8 0 0 16,-8 0 0-16,18 0 0 16,-9 1 0-16,12 3 0 0,-8 0 0 31,5 0 0-31,-10 0 0 15,1-4 0-15,-4 0 0 16,8 0 0-16,-9 4 0 16,18-4 0-16,-14 0 0 0,14 0 0 15,-9 4 2-15,5 0-1 16,-10 0-3-16,5-4 1 16,-8 4 1-16,8 0 0 15,-9 0 0-15,18-4 0 16,-13 1-3-16,21-1 2 15,-17 0 1-15,5 0 0 0,-14 4 2 16,9-4-1-16,-9 4-1 16,14-4 1-16,-14 0-4 15,22 0 2-15,-8 4 4 16,8-3-3-16,-9-1 0 16,1 0 1-16,-10 4-1 0,10-4 0 31,-10 0 0-31,19 4 0 15,-14 0 0-15,17 0 0 16,-12 0 0-16,3 0 0 16,-12 0 0-16,13 8 0 15,-13-4 0-15,25 0 0 16,-16-1 0-16,17 5 0 16,-14-4 0-16,6 4 0 0,-10-4 0 0,5 0 0 15,-9-1 0-15,17 1 0 16,-12-4-3-16,17 4 2 15,-14 0 1-15,6 0 0 16,-10 0 2-16,5-4-1 16,-14 0-1-16,19 0 1 15,-14 0-4-15,21 0 2 0,-12 0 4 16,9 0-3-16,-14 0 0 16,9-12 1-16,-13 4-4 15,9 1 2-15,-9-1 4 16,18 0-3-16,-9 4-2 15,12-3 1-15,-12-1 4 16,0 0-3 0,-9 0 0-16,9 1 1 15,-9-1-4-15,22-4 2 16,-14 4 1-16,14-3 0 16,-13-1 2-16,4 1-1 15,-13 3-1-15,9-4 1 16,-9 4-4-16,22 1 2 15,-13-1 4-15,21 0-3 0,-16 4-2 0,-1-3 1 16,-13 3 1-16,13-4 0 16,-13 4 0-16,22 0 0 15,-13 0-3-15,17 0 2 16,-13 1 6-16,0-1-4 16,-13 4-3-16,9-4 2 15,-9 0 3 1,17 0-3-16,-12 4-2 0,17 0 1 15,-13 0 4-15,4-4-3 16,-9 4 0-16,9 0 1 16,-13 0-1-16,22 0 0 15,-17 0-3-15,21 4 2 16,-13 0 1 0,4 0 0-16,-12 0 0 0,8-4 0 15,-9 0 0-15,18 0 0 16,-13 0 0-16,22 0 0 15,-14 0 2-15,1 0-1 16,-14 0-1-16,14-4 1 16,-10 0-4-16,23 4 2 15,-14 0 4-15,14 0-3 0,-18 0-2 0,13 0 1 16,-17 0-2-16,17 0 2 16,-12 0 4-16,21-4-3 15,-14 4 0-15,1-4 1 16,-9 0 1-16,9 0-1 15,-9 1-3-15,22 3 1 32,-13 0 1-32,13 0 0 0,-17 0 2 15,12 0-1-15,-17 0-3 16,22 0 1-16,-13 0 4 16,22 0-3-16,-18 0-2 15,5 0 1-15,-18 0 4 16,17 0-3-16,-12 0 0 15,21 7 1-15,83 1-4 0,-43 0 2 16,-22 0 4-16,-9-1-3 16,-5 9 0-16,5-5 1 15,-4 5-4-15,-9-1 2 16,-13 1 4-16,-9-8-3 0,-4 3-2 16,0 1 1-16,8 3 4 31,9-3-3-31,1 4-2 15,-6-5 1-15,-12-3 1 0,-4 0 0 16,-1-1 0-16,0 1 0 16,14-4 0-16,4 0 0 15,4 0 0-15,-4 0 0 16,-13 0 2-16,-5-1-1 16,5-3-3-16,4 0 1 0,13 4 1 15,5 0 0-15,-5 0 2 16,-8 0-1-16,-10-4-3 15,-3 0 1-15,4 0 1 16,8-4 0-16,9 4 2 16,1 4-1-16,-1 0-3 15,-13 0 1-15,-4-4 4 0,-1 4-3 16,10 0 0-16,8-1 1 16,5 1-4-16,-1 0 2 15,-12 0 4-15,-9 0-3 16,4 0 0-16,4 0 1 15,10 0-1-15,3-1 0 16,1 5 0 0,-14-4 0-16,-8 0 0 15,0 0 0-15,0 4 0 0,4-1 0 16,13 1 0-16,4 0 0 16,1-4 0-16,-18 0 0 15,-4 3 0-15,0 1 0 16,0-4-3-16,12 4 2 15,10-1 1-15,0-3 0 0,-5-4 2 16,-17 4-1-16,-1 0-1 16,6 0 1-16,7 4-1 15,1-1 0-15,0-3 0 16,0 4 0-16,-13-8 0 16,-9 4 0-16,-5 0 0 15,1 0 0 1,-4 0-3-16,3 3 2 15,5-3 4-15,-4 4-3 16,4-4 0-16,-4 0 1 16,-9 3 1-16,0-3-1 15,-9-4-1-15,-9 8 1 16,-3-4 1-16,-1 0-1 16,-4-4-1-16,-1 4 1 0,-3 0 4 0,-1-4-4 15,1 0-3-15,-1 0 2 16,1 0 0-16,-1 0 0 15,5 0 0-15,-9 3 0 16,0-3 0-16,0 0 0 16,0 4 2-16,-4-4-1 15,4 0-1-15,0-4 1 0,5 4-1 16,-5 0 0-16,4 0 2 16,5 0-4-1,-5 0 2-15,-4 0-3 16,1 0 2-16,-1 0 6 31,0 0-4-31,-5 0 0 16,1 0 0-16,0 0-1 0,4 0 0 15,0 4 0-15,0 0 0 16,0 4 0-16,0-4 0 16,0 4 11-16,-4-8-9 15,-5 4 5-15,1-4-5 16,-1 0-1-16,-4-4 0 0,5 4 1 15,-5 0-1-15,0 0-1 16,4 0 1-16,0 0-1 0,1-4 0 16,3 4 0-1,1-4-3-15,-5 4 2 16,5 0 4-16,-5-4-3 16,5 4 0-16,-4-4 1 31,-1 4 1-31,0-4-1 0,1 4-1 15,-1-4 1-15,0 4-1 16,-4-4 0-16,5 1 0 16,-1 3 0-16,0-4 0 15,1 4 0-15,-5 0 0 16,4 0 0-16,-4 0 2 16,5 0-1-16,-5-4-1 0,0 4 1 15,0 0 4-15,0-4-4 16,0-4 3-16,0 8-3 15,0 0 2-15,0 0-2 16,-9 8-31-16,0 4 23 16,-4-1-143-16,0 5 117 15,-5-8-332 1,-12-12 280-16,-9 0-59 16</inkml:trace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9:17.208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444CF6FF-B787-4655-8698-0623F4055E25}" emma:medium="tactile" emma:mode="ink">
          <msink:context xmlns:msink="http://schemas.microsoft.com/ink/2010/main" type="inkDrawing" rotatedBoundingBox="15998,14022 17613,10609 18556,11055 16941,14468" semanticType="verticalRange" shapeName="Other">
            <msink:sourceLink direction="with" ref="{3332A28A-F776-4D08-815C-1F2C0056AFB3}"/>
            <msink:sourceLink direction="with" ref="{B033C455-2CB1-44C9-8A73-715D6DFC8EF4}"/>
            <msink:destinationLink direction="with" ref="{E4AEAE05-9A32-4A33-BA24-F89EA34B2C17}"/>
          </msink:context>
        </emma:interpretation>
      </emma:emma>
    </inkml:annotationXML>
    <inkml:trace contextRef="#ctx0" brushRef="#br0">1829 0 68 0,'4'4'32'0,"-4"-4"-25"0,-4 4-8 0,4-4 11 16,0 0-8-16,0 0 5 0,0 0-6 15,0 0 14-15,0 0-11 0,0 0 28 32,0 0-24-32,0 0 19 15,0 0-20-15,0 0 18 0,0 0-18 0,0 0 24 16,0 0-23-16,0 0 24 0,0 0-24 16,0 0 7-16,0 0-11 31,0 0 3-31,0 0-5 0,0 0 2 15,0 0-3-15,0 0 5 16,0 0-5-16,0 0 17 16,0 3-14-16,0-3 12 15,0 4-11-15,0 0 5 16,0 0-7-16,0-4 4 16,0 0-6-16,0 0 0 0,0 4 0 15,0-4 4-15,0 4-4 16,0 0 11-16,0 0-9 15,0 0 4-15,0-1-5 16,0 1 5-16,0 0-6 16,0 0 6-16,0 0-6 0,0 0 9 31,0 0-8-31,0 0 13 0,0 3-11 16,0-3 0-16,0 4-2 15,0 0-2-15,4 7 1 16,1 1 4-16,-1 7-4 15,0 0 11-15,1 8-9 16,-1-8 4-16,0 12-5 16,1-11-1-16,-1 3 0 0,0-4 4 15,1 4-4-15,-5-4 6 16,4 12-6-16,0-8 3 16,-4 12-3-16,0-4 11 15,5 12-10-15,-1-9 3 16,1 17-4-16,-1-9 2 15,0 5-2 1,1-9 2-16,-1 9-2 16,0-9-3-16,-4 9 1 15,0-9 9-15,5 9-6 16,-1-9-1-16,-4 9 0 16,0-5-1-16,0 1 0 0,0-5 5 15,0 1-4-15,0-8 6 16,0 0-6-16,0-8 3 0,0-4-3 15,0-3 5-15,0 3-5 16,0-4 0-16,0 1 0 16,0-1-4-16,0-3 2 15,0-1 4-15,0-3-3 16,0-1 0 0,0 1 1-16,0-4-4 15,0-1 2-15,0 1 9 16,0 0-6-16,0-4-4 0,0 0 2 15,0 0 0-15,0 3 0 16,0 1 2-16,0 0-1 16,0 0 2-16,-4-1-2 0,-1 1 2 15,1 0-2 1,0 0 11-16,-1-5-10 0,1 1 0 16,0 0-1-1,-1 0 1-15,-4 4-1 16,5-4-1-16,-5 3 1 15,5 1 4-15,-5 0-4 16,1 0-5-16,-1 0 3 16,0-1 6-16,-4-3-5 15,0 0 1-15,-4 0 0 16,-1-4-4-16,-8 0 2 16,4 0 4-16,-4 0-3 0,4 0 6 15,-4 4-5-15,4-4-5 16,-4 4 3-16,4-4 3 0,0 0-2 15,5 0-2-15,0 0 1 16,-1 0 1-16,1 0 0 16,4 0 5-16,-1 4-4 15,1-1-5-15,0-3 3 16,0 0 0-16,-4 0 1 16,4 0 0-16,-5 0 0 15,1 0 5-15,-1 4-4 16,5-4 0-16,0 4 0 0,0 0-7 15,0 0 5-15,0 0-6 16,4 0 6-16,0 0 0 16,5 3 1-16,0-3 2 15,-1 4-1-15,1 0-1 0,0-1 1 16,-1 1-1-16,1 0 0 31,0 0 0-31,-5 3 0 16,0-3 0-16,0 4 0 15,1-5 2-15,-1 9-1 0,0-4-1 16,1 7 1-16,-1-4-7 16,0 5 5-16,5-1 0 15,-5 5 1 1,5-5 2-16,-5 4-1 0,5 0-3 0,-10 1 1 16,6-1 1-16,-1 8 0 15,0-4 0-15,1 8 0 16,3-4 0-16,-4 16 0 15,-4 22 2-15,5 1-1 16,-1 8-1-16,0-12 1 16,1-4-4-1,-1 0 2-15,0-8 4 16,0-4-3-16,1-7 0 16,-1-4 1-16,0 3-1 15,0-7 0-15,1 0 0 16,3-8 0-16,1 0 0 0,0-3 0 15,-1-1 5 1,1 0-4-16,-5-4 11 0,0-3-9 16,1-4-1-16,-1-5-1 0,0 1 4 15,1-4-4-15,-1-4 0 16,5 4 0-16,-5-4-1 16,4 0 0-16,-3 4 2 15,-1-4-1-15,0 0 2 16,-4 4-2-16,-9-4 2 0,-8 0-2 15,-9-4 5-15,-14 4-5 16,-3 0 3-16,-6 4-3 16,6 0 2-16,3 3-2 15,5-3-3-15,1 4 1 16,-6 0-2-16,5-4 2 31,-4-1 4-31,4 1-3 0,9 0-2 16,4 0 1-16,9 0-5 15,8 0 5-15,9 4-70 16,14-5 56-16,4-3-158 16,4-3 133-16,4-9-252 15</inkml:trace>
  </inkml:traceGroup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8:36.670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840A8FEC-219A-45DA-B873-B46DF7E7FEF0}" emma:medium="tactile" emma:mode="ink">
          <msink:context xmlns:msink="http://schemas.microsoft.com/ink/2010/main" type="inkDrawing" rotatedBoundingBox="9173,14763 9296,6654 9545,6658 9422,14766" semanticType="verticalRange" shapeName="Other">
            <msink:destinationLink direction="with" ref="{361B71A2-4322-43B6-9791-9C421896E348}"/>
          </msink:context>
        </emma:interpretation>
      </emma:emma>
    </inkml:annotationXML>
    <inkml:trace contextRef="#ctx0" brushRef="#br0">171 8110 140 0,'-22'0'62'0,"22"0"-49"0,0-4-16 0,0 4 43 31,0 0-32-31,0 0 33 16,9 0 23-16,0 0-47 15,-5 0 49-15,0 0-50 0,1 0 42 16,-1 0-43-1,0 0 28-15,1 0-31 0,-1 0 10 16,-4 0-16-16,5 0-9 16,-1-4 3-16,-4 0 5 0,0 0-5 15,0-3 4-15,0-1-3 16,4-8 5 0,1 1 9-16,-5-1-11 15,0-7 10-15,0-4-11 16,0 0 13-16,-5-4-12 15,1 0 6 1,-5 0-7-16,5 4 4 16,-5-1-6-16,0 1 0 15,-4 4 0-15,0 0-1 0,4 0 0 16,1-1 2-16,-1-3-1 16,5 0 2-16,-1 4-2 15,1 0 2-15,0-8-2 16,-1-1 5-16,1 1-5 0,0 0-3 15,-1-3 2-15,1-1 0 16,-1 0 0-16,1 0-3 16,0 4 2-16,-1 0 4 15,5 0-3-15,-4 4 3 16,4 0-2-16,-4-4 2 16,-1 0-2-1,1-4 2-15,4 4-2 16,-4 0 5-16,-1-8-5 15,1 0 0-15,4-4 0 16,-5 1-7-16,5-5 5 16,0 5 0-16,0-5 1 15,0 5 0-15,-4-1 0 16,0 4 5-16,-1-4-4 0,5 1-5 0,-4 3 3 16,0-4-3-16,-1-3 3 15,5-5 9-15,0 5-6 16,-4-1-4-16,4 16 2 15,0 4 3-15,0-15-3 16,0-9-2-16,0 1 1 16,0-1 6-16,0 1-4 0,0 4-8 15,0-9 5-15,0 1 7 16,4 0-5-16,1-1-4 16,-1 1 3-16,0 4 6 15,-4-1-5-15,0 1 1 16,0 0 0-16,0-1-4 15,0 5 2 1,0 3 1-16,0-11 0 16,5 3 0-16,-1 1 0 15,-4-4 2-15,4-1-1 16,-4-3-1-16,0 8 1 16,5-4-4-16,-5-1 2 15,0 5 1-15,0 0 0 16,0 3 2-16,0-7-1 0,0-4-3 15,0 3 1-15,0 1 1 0,0 0 0 16,0-1 2-16,0 1-1 16,0 12-6-16,0-1 4 15,0-4 3-15,0 1-2 16,0 3 3-16,4-7-2 16,-4-4 5-1,5-1-5-15,-5 1-5 16,4-4 3-16,0 0 6 15,1 3-5-15,-1 5-4 16,0-4 3-16,1 0 3 16,-1 3-2-16,0-11-5 15,1-4 4-15,-1 0 0 16,-4 4 1-16,0 0 2 0,0 8-1 16,5 4 5-16,-1 3-5 15,-4 1-8-15,4 3 5 16,1 4 1-16,3 0 1 15,-3 4 0-15,-1-3 0 16,0 3 5-16,5-4-4 16,-5 0 0-16,-4-3 0 0,9-1-1 15,-9 20 0-15,0 3 0 0,5 1 0 16,-1 0 0-16,0-5 0 16,1 9 2-16,-1-5-1 15,-4 1-1-15,4-4 1 16,1 3-4-16,-5-3 2 31,0 4 1-31,0-5 0 0,0 5 2 16,0-4-1-16,0 3 2 15,0 1-2-15,0 4-3 16,0-5 1-16,0 5-5 16,0-1 5-16,0 1 8 15,0-9-5-15,0 1-7 16,0-4 5-16,0 4 2 0,0-4-2 15,0 3 0-15,0 1 1 16,0 0-1-16,0 3 0 16,0 1 0-16,4 4 0 15,-4-1 0-15,0 1 0 16,0 3 2-16,0-4-1 16,0 1-3-1,0-4 1-15,0 3 4 16,0-7-3-16,0 3-2 0,4-3 1 15,-4 4 1-15,0-1 0 16,0 5 2-16,0-5-1 16,0 5-3-16,0-4 1 15,0 3 4-15,5 1-3 16,-5 3 0-16,0 0 1 0,0-3-4 16,0 3 2-16,0 4 4 15,0-7-3-15,0 3-5 16,0-3 4-16,0 3 6 15,4-7-5-15,-4 3-2 16,0-3 2-16,0-1 3 16,0-3-3-16,0 4-2 0,0-4 1 15,0 3 4-15,0-3-3 16,0 4-2-16,0-9 1 16,0 5 4-16,0-8-3 15,0 8 0-15,0-4 1 16,0 3-1-16,0 1 0 15,0 4-3 1,0-8 2-16,0 3 6 16,-4-3-4-16,4 4-5 15,0 0 3-15,0 3 6 0,0-3-5 16,0 4-4-16,0-5 3 16,0 5 3-16,0-4-2 15,0 3 0-15,0-3 1 16,0 4-1-16,0-1 0 0,0 1-3 15,0 0 2-15,0 3 4 16,0-7-3-16,0 4 0 16,4-13 1-16,-4 9-1 15,5-4 0-15,-1 4-3 16,0-4 2-16,1 3 1 16,-5 1 0-1,0 4 2-15,4-4-1 16,-4 3-1-16,0 1 1 15,0 3-1-15,0-3 0 16,0 3 0-16,0 1 0 16,0-1 0-16,0 1 0 15,0-1 0-15,0 1 0 16,0-1 0-16,0 1 0 0,0 3-3 16,0 1 2-16,0-1 1 0,4 0 0 15,-4 1 0-15,0-1 0 16,0 0 2-16,0 5-1 15,0-1-3-15,5 0 1 16,-5 4 4-16,0-3-3 16,0 3 0-16,0 0 1 0,0 4-1 15,4 0 0-15,0 0 0 16,-4 0 0-16,0 0-40 16,0 0 32-16,0 0-129 15,-4-4 106-15,4 0-248 16,-17-15 213 15,-31-20-69-31</inkml:trace>
  </inkml:traceGroup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8:40.857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361B71A2-4322-43B6-9791-9C421896E348}" emma:medium="tactile" emma:mode="ink">
          <msink:context xmlns:msink="http://schemas.microsoft.com/ink/2010/main" type="inkDrawing" rotatedBoundingBox="7734,2852 20139,3083 20071,6717 7667,6486" semanticType="callout" shapeName="Other">
            <msink:sourceLink direction="with" ref="{840A8FEC-219A-45DA-B873-B46DF7E7FEF0}"/>
            <msink:sourceLink direction="with" ref="{50EC2D41-D46F-4925-BD76-CA9A2747B1D0}"/>
          </msink:context>
        </emma:interpretation>
      </emma:emma>
    </inkml:annotationXML>
    <inkml:trace contextRef="#ctx0" brushRef="#br0">44 3456 164 0,'-4'-4'75'0,"4"4"-59"0,-9-4-20 0,5 4 76 0,-1-4-58 16,1 4 49-16,-1-4-47 15,1 1 31-15,0-5-35 16,-1 0 33-16,5 0-34 0,0 4 26 15,0 0-28-15,0 1-2 16,9 3-4-16,-5 0 3 16,10 3-5-16,-1 1 0 0,8 4 0 15,-3 0-1-15,8 0 0 16,-4-1 0-16,0 1 0 16,0 0 5-16,4 0-4 15,-5-4 9-15,10 3-8 16,-5 1 5-16,22 0-6 31,-9 0 0-31,18-1 0 0,-9-3-1 16,9 0 0-16,-9 0 0 0,8-4 0 15,-8 0 2-15,22-4-1 16,-13 0-3-16,21 0 1 16,-8 0-2-16,9 1 2 15,-14-1 4-15,14 0-3 16,-14 0 3-16,27 0-2 0,-14 0-1 15,14 0 1-15,-14 0-4 16,9 1 2-16,-12-1 6 16,21 0-4-16,-14 0 0 15,14 4 0-15,-13 0 1 16,4 0-1-16,-12 0-1 16,16 4 1-1,-12 0 1-15,21 0-1 16,-13-1-1-16,5 1 1 15,-14 0-4-15,14 0 2 16,-14-4 6-16,23 4-4 16,-14-4 0-16,13 4 0 15,-17-4 1-15,13 4-1 16,-13-4-1-16,22 4 1 0,-18-1-1 0,17 1 0 16,-16 0-3-16,8 4 2 15,-14-4 6-15,23 4-4 16,-18-1-5-1,22-3 3-15,-17 0 3 0,8 4-2 16,-17 0 3-16,26-1-2 16,-13-3-1-16,13 0 1 0,-13 0-1 15,9 0 0-15,-18-4 0 16,26 0 0-16,-17 0-3 16,13 0 2-16,-17 0 1 15,13 0 0-15,-18 0-3 16,31 0 2-16,-18 0 4 31,9 0-3-31,-17 0 3 0,12 4-2 16,-17-4-3-16,36 4 1 15,-27-4 4-15,8 0-3 16,-12 0 0-16,8 0 1 16,-17 0-1-16,26 0 0 15,-17 0 0-15,12 0 0 16,-17 0 0-16,9 3 0 0,-13-3 0 15,22 4 0-15,-18-4 0 0,18 0 0 16,-18 0 0-16,5 0 0 16,-9 0 2-16,17 4-1 15,-17 0-1-15,21 0 1 16,-16 0 1-16,3 0-1 31,-12 0-3-31,17-1 1 0,-14 1-2 16,23 0 2-16,-13-4 4 15,4 0-3-15,-13 0 0 16,8 0 1-16,-12 0-1 16,21 0 0-16,-13 0-3 15,13 4 2-15,-17 0 1 16,9-4 0-16,-14 0 2 0,18 4-1 16,-13 0-1-16,18 0 1 15,-19-1 4-15,6-3-4 16,-14 0-3-16,4 0 2 15,-12 0 3-15,17 0-3 16,-14 0 0-16,14 4 1 16,-9 0-1-16,0 0 0 0,-8 0 2 15,-1 0-1-15,-8 0-6 0,8 0 4 16,-12-1 8-16,3-3-5 16,-8 0-4-16,9 0 2 15,-9 0 3-15,0 0-3 16,-4 0 3-16,-1 0-2 31,-8 0-1-31,4 0 1 0,-8 0-1 16,0 0 0-16,-5 0 0 15,0 0 0-15,-4 0 0 16,-1 0 0-16,-3 0 2 16,-1 0-1-16,1 0-3 15,-1-3 1-15,-4-1 4 16,5 0-3-16,-5 4 0 0,0-4 1 15,0 0-1-15,0 0 0 16,0 0 2-16,0 0-1 16,9 1-1-16,0-1 1 15,-5 8 7-15,1-8-6 16,-1 4 5-16,-4 0-6 16,0 4 3-1,5 3-3-15,4-3-1 16,-1 0 1-16,-3 0 1 15,-1 0-1-15,-4 0 2 0,1-4-2 16,-1 0 5-16,-5 0-5 16,1 0 0-16,-5 0 0 15,1 0-1 1,-1-4 0-16,0 4 2 0,1-4-1 0,-5 0-1 16,0 4 1-16,0 0 4 15,0 0-4-15,0-4 0 16,0 4 0-16,0 0 1 15,-5-4-1-15,-3-3-1 16,-1 3 1-16,5 0 4 16,-14-4-4-1,-8-11 0-15,4-1 0 16,0 1-1-16,9 7 0 16,0 5 0-16,-4-9 0 15,-9-11 5-15,0 4-4 16,4 3-8-16,0-3 5 15,0-4 15-15,-4 4-10 16,-5-8-1-16,-4-4-1 0,-4 0 4 16,-4 0-4-16,-5-4 0 15,-13 4 0-15,4-7 4 16,26 22-4-16,5 5-3 0,-9-9 2 16,-21-14 5-16,25 18-4 15,5 5 0-15,-18-8 0 16,-39-20 4-16,35 24-4 15,5 3 0-15,-14-11 0 0,-43-31-4 16,21 7 2-16,5 5 1 16,4-1 0-16,-4 5 8 15,-4-1-6-15,-9 0-1 16,8 5 0-16,5 3-1 16,9 0 0-1,3-4 2-15,-3 4-1 16,-5-4 5-16,-4 1-5 15,-17-9-3-15,8 1 2 16,4-1-3-16,40 20 2 0,4 4 4 16,-17-12-3-16,-57-27 3 15,-5 4-2-15,10 3-3 16,8 5 1-16,13 3 4 16,9 5-3-16,-1-1-2 15,-3 0 1-15,-9-7 1 0,-5 0 0 16,9-5 0-16,5 1 0 15,4-4 0-15,0 8 0 16,-5-1 2-16,-8 1-1 31,-9-1-1-31,4 5 1 0,9-8-1 16,14 3 0-16,-1 9-3 16,9-1 2-16,-5-4 1 15,1 5 0-15,0-1-3 16,-1 4 2-16,1 1 4 15,8 3-3-15,0 0 0 16,9 0 1-16,5-4-4 0,3 0 2 16,1 1 4-16,0 3-3 15,4-4-2-15,-4 8 1 16,0-4 4-16,4 4-3 16,-5 0-2-16,10 4 1 15,-1-8-2-15,-4 8 2 16,1 0 4-16,3 3-3 0,5 1-2 15,4 4 1-15,0-8 1 16,5 7 0-16,-1 5 2 16,5-1-1-16,0 5-3 15,0-1 1-15,0 0 1 0,0 5 0 16,0-1 0-16,0 0 0 31,4 0 2-31,0 5-1 16,1-1-3-16,-5 0 1 0,-1 0 1 15,1 4 0-15,-4 0 2 16,-1 0-1-16,1 0-3 16,-5 0 1-16,0 0 1 0,-4 4 0 15,0 0 0-15,0 0 0 16,-9 3 0-16,-9-3 0 16,5 0 0-16,0 4 0 15,4 0 2-15,-4 7-1 16,4-3-3-16,0 3 1 15,4-3 1-15,-8 3 0 16,-4 5 5-16,-14 3-4 16,-4 4 0-1,-13 4 0-15,4 4-1 16,5 12 0-16,3-9-3 16,6 1 2-16,-5-4 1 15,-5 4 0-15,-8-1 0 0,-17 1 0 16,3-4 2-16,5 12-1 15,9-5-1-15,0 5 1 16,-9-1-1-16,-8 9 0 16,-5-1 0-16,4 0 0 0,9-3 0 15,9-5 0-15,-4 1 0 16,-10-1 0-16,-3-3 0 16,-9 7 0-16,4-7 2 15,13-1-1-15,4 1-3 16,-8 4 1-16,-5-5 4 0,-12 1-3 15,12 0 0-15,5 7 1 16,4-7-4-16,5-1 2 16,-5 5 1-16,-9-1 0 15,-13-3 2-15,10 3-1 16,7-3-3-16,10 0 1 16,-5-1 4-1,-4 1-3-15,-14 0 0 16,1-5 1-16,8 5-1 15,14-4 0-15,4-4 2 16,4 0-1-16,-4-1-1 16,0 5 1-16,-5-4-4 0,-4-4 2 15,14-4 4-15,3 8-3 16,10 4-2-16,8-4 1 16,0-4 6-16,0 0-4 0,-5 4 0 15,1-4 0-15,-5 4-7 16,-4-8 5-16,0 4 0 15,9 0 1-15,-1-4 2 16,5-4-1-16,5 4-1 16,8-3 1-1,0 3-1-15,0 0 0 16,0-4 0-16,-4 0 0 16,0 1 0-16,-5-1 0 15,1 4-3-15,-1-4 2 16,0 4-2-16,1 4 2 15,8-3 4-15,4-1-3 16,1 0-2-16,4-4 1 0,-1 0 4 16,6-3-3-16,-1-1-2 15,0-3 1-15,5-1 4 16,4-7-3-16,-5 0-2 16,5-1 1-16,4 1-2 0,1 0 2 15,3 0-2-15,5-8 2 16,-4 15 1-16,4-15 0 15,0 0 2-15,0 0-1 0,0 0-15 16,0 0 12-16,0 12-79 16,0-4 63-16,0-1-214 15,0-22-67 1</inkml:trace>
  </inkml:traceGroup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8:43.235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0AB752F8-EE02-4644-85A7-779652387A7D}" emma:medium="tactile" emma:mode="ink">
          <msink:context xmlns:msink="http://schemas.microsoft.com/ink/2010/main" type="inkDrawing" rotatedBoundingBox="19202,6570 19205,14610 19144,14611 19141,6571" semanticType="callout" shapeName="Other">
            <msink:sourceLink direction="with" ref="{2B0DBC07-043C-4960-A070-2B0A19F3DF9A}"/>
            <msink:sourceLink direction="with" ref="{429F60E1-388C-484A-8CB6-4916BC861F96}"/>
          </msink:context>
        </emma:interpretation>
      </emma:emma>
    </inkml:annotationXML>
    <inkml:trace contextRef="#ctx0" brushRef="#br0">36-8 120 0,'0'-4'55'0,"0"4"-43"0,0-3-15 0,0 3 43 16,-5 0-32-16,5 0 31 16,-4 0-30-16,-1 0 5 15,5 0-10-15,0 0 22 0,0 0-20 16,0 0 29-1,0 0-27-15,0 0 27 16,0 0-26-16,0 0 23 16,0 0-23-16,0 0 17 15,0 3-19-15,0 1-1 16,0 4-4-16,0 0 10 0,0 3-10 16,0 1 17-16,0-4-15 15,0 0 18 1,5-1-17-16,-5 1 15 0,0 0-15 15,0 0 9-15,0 3-11 16,0-3 4-16,4 4-5 16,-4-5 16-16,0 5-14 0,0 0 4 15,0 3-6-15,0-3 2 16,5 3-3-16,-5 1 5 0,0 3-5 16,0 1 11-16,0 7-9 15,0-4 4-15,0 8-5 16,0-4 10-16,0 8-9 15,0-8 4-15,0 8-5 16,0-4 2-16,0 12-3 31,0-8-1-31,0 11 1 0,0-7 1 16,0 15-1-16,0-11-1 16,0 11 1-16,0-7-1 15,0 11 0-15,0-12 5 16,0 16-4-16,0-7 3 15,0 10-3-15,0-10 2 0,0 14-2 16,0-10 2-16,0 10-2 16,0-10 2-16,0 10-2 0,0-10-3 15,0 22 1-15,0-15 6 16,0 15-4-16,0-15-3 16,0 16 2-16,0-13 0 15,0 17 0-15,0-13-6 31,0 24 5-31,0-15 6 0,0 11-5 16,0-12 1-16,0 20 0 16,0 50-4-16,4-8 2 15,-4-11 4-15,4-12-3 16,-4 5 0-16,0 2 1 16,0 9 1-16,0-8-1 15,0 0-1-15,0 0 1 0,0 11 1 16,0-3-1-16,0-8 2 15,-4 4-2-15,0 0 2 16,-1 3-2-16,1-7-3 16,-1-11 1-16,1 3 4 15,0 0-3-15,-5 8 3 16,5-16-2-16,4-3-6 0,-5-8 4 16,5-8 3-16,0 4-2 15,-4-4-5-15,4 0 4 16,0-8 6-16,0-7-5 15,4 11-2-15,-4-16 2 0,5-3 3 16,-1-4-3-16,-4 0 0 31,0-4 1-31,0-4 1 0,0-7-1 16,0 14-9-16,0-6 6 16,4-5 4-16,1-4-2 15,-5-3 3-15,4-1-2 16,-4 9-3-16,4-1 1 15,1 0 4-15,-1 0-3 16,-4-3 3-16,5 11-2 0,-1-12-1 16,-4-7 1-16,4-4-4 15,-4-5 2-15,5-3 4 16,-5-3-3-16,4-5 0 16,-4-4 1-16,0 1-4 0,0-5 2 15,0-3 4-15,0-1-3 31,0-3-2-31,0 0 1 16,0-8 1-16,0 0 0 16,0 0 2-16,0 0-1 15,0 0-3-15,0 0 1 0,0 0-2 16,0 8 2-16,0-1 4 16,0 5-3-16,0 0 3 15,0 3-2-15,0-3-3 0,0-1 1 16,0-3 1-16,0 0 0 15,0 0 0-15,0-1 0 16,0 1 2-16,0 0-1 16,0 4 2-1,-4 3-2-15,4 1 5 0,-5 3-5 16,5 0 3 0,-4 1-3-16,4-1 2 0,-4-3-2 15,4-5 5-15,0-3-5 16,-5 0 0-16,5-8 0 15,0 0-1-15,0-12-48 16,0 1 38 0,5-5-134-1,-1 1 111-15,0-5-269 16,-4 5 231-16,-30 7-50 16</inkml:trace>
  </inkml:traceGroup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8:48.222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1F3EE09B-C99B-4425-8D05-FB021195C363}" emma:medium="tactile" emma:mode="ink">
          <msink:context xmlns:msink="http://schemas.microsoft.com/ink/2010/main" type="inkDrawing"/>
        </emma:interpretation>
      </emma:emma>
    </inkml:annotationXML>
    <inkml:trace contextRef="#ctx0" brushRef="#br0">-178 2427 200 0,'0'4'88'0,"-5"0"-69"0,5 11-24 0,-4-7 67 15,0 4-50-15,-5 7 29 0,0 8-30 16,-4 4 17-16,-4 8-21 16,-10 4 13-16,-8-1-15 0,-8 9 6 31,-1 3-8-31,5-4-2 15,4-7 0-15,0 0 7 16,5-1-6-16,4-7-43 16,4-8 33-16,9-3-178 0,8-13 145 15,5-3-122 1</inkml:trace>
  </inkml:traceGroup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20:39.670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3823E0C2-C08D-4C8A-832A-6A9EBCCC2055}" emma:medium="tactile" emma:mode="ink">
          <msink:context xmlns:msink="http://schemas.microsoft.com/ink/2010/main" type="inkDrawing" rotatedBoundingBox="20072,9422 25911,11624 24651,14962 18813,12760" shapeName="Other">
            <msink:destinationLink direction="with" ref="{D0C6F2FA-694F-47DB-8A51-005DC23C0AB8}"/>
          </msink:context>
        </emma:interpretation>
      </emma:emma>
    </inkml:annotationXML>
    <inkml:trace contextRef="#ctx0" brushRef="#br0">8995 6 136 0,'0'-21'62'0,"0"17"-49"0,4 1-16 16,-4 3 37-16,0 0-27 16,0 0 37-1,4 3 11-15,-4-3-40 0,0 0 53 0,0 0-52 16,0 0 23-16,0 14-3 15,-8 0-26 1,8 0 21-16,0 7-24 16,0 10 19-16,4 4-19 15,-4 10 21-15,0 14-21 32,0 14 22-32,0 4-22 0,-4 10 11 15,0 6-13-15,0 19 11 16,-4-1-12-16,5 7 12 15,-1 4-12-15,0 3 3 16,0 0-5-16,4 3 8 0,0-6-8 16,4-4 7-16,4 0-6 15,-1-10 6-15,5 0-6 16,4-7-2-16,-5-11 0 16,1 7 4-16,-4 4-4 0,0-10 3 15,-4-5-3-15,0-2 5 16,0-15-5-16,-4 1 6 15,0-4-6-15,0 0 3 16,0-7-3 0,0 0 2-16,0-7-2 15,0-7-3-15,0-3 1 16,0-4 1-16,0-3 0 16,0-4 8-16,0-3-6 15,0-3-1-15,0-5 0 16,0 1-1-16,0-3 0 15,0-1 2-15,0 0-1 0,3 1-1 16,-3-4 1-16,4 14-1 16,0 3 0-1,0 0 0-15,0 0-3 16,4 1 2-16,-4-1 4 0,0-3-3 16,0 0 0-16,0-4 1 15,-1 0-4-15,1-3 2 16,0 0 4-16,0-4-3 0,0 1 6 15,0-4-5-15,0-4 0 16,-4-3 0-16,4 0-1 16,-4-4 0-16,4 1-3 15,-4-1 2-15,0-3 6 32,0 4-4-32,0-1 0 0,4 1 0 15,-4-4-1-15,0 0 0 16,0 0 0-16,0 0 0 15,0 0 0-15,0 0 0 16,0 3-3-16,0-3 2 16,0 0 4-16,0 0-3 15,0 0 0-15,0 0 1 0,0 0-1 16,4 0 0-16,-1 0 2 16,1 0-1-16,0 0-6 15,4 0 4 1,0 0 0-16,0 0 1 0,0 0 0 15,-1 0 0-15,5 0 0 32,0 0 0-32,0 0 0 15,-1 0 0-15,1 0 0 0,0 0 0 16,3 0 0-16,1 0 0 16,4 0 0-16,7 0-3 15,0 4 2-15,9-4 6 16,7 0-4-16,3 3-3 15,9-3 2-15,0 0 3 0,-8 0-3 16,-4 0 3-16,-4 4-2 16,4-1 11-16,-4 1-10 15,-4-1 5-15,1 1-5 16,3-1 5-16,4 0-6 16,0 1 6-16,0-1-6 15,-4 1 3-15,0 3-3 0,-4 0 5 16,-4 0-5-16,1 0 3 15,-9 0-3-15,-3-4 5 16,-1 1-5-16,-3-1 3 16,-1 1-3-16,-3-1 2 0,0 1-2 15,0-4-1-15,-1 3 1 32,5 0 4-32,0 1-4 15,-1-1-3-15,1-3 2 0,3 0 8 16,1 0-6-16,0 0-7 15,-1 7 5-15,8-3-1 16,1-1 1-16,-5 1 0 16,1-4 0-16,-1 0 8 15,1 0-6-15,-1 0-1 0,-3 0 0 16,-1 0 1-16,-3 0-1 16,0 0 5-16,-5 0-5 15,-3 0 3-15,0 0-3 16,0 3-1-16,-4 1 1 15,-4-4 4-15,0 0-4 16,0 0 3 0,0 0-3-16,0 0-3 15,0 0 1-15,0 0 1 16,-4 3 0-16,4-3 2 16,-4 4-1-16,4-4-6 15,0 0 4-15,0 0 0 0,0 0 1 16,0 3 0-16,4 1 0 15,0-4 2-15,0 0-1 16,3 3-1-16,1 1 1 0,0-4-7 16,0 0 5-16,4 0 6 15,-1 0-5-15,-3-4 4 16,0 1-3-16,0-1-6 16,3 1 4-16,-3-1 6 15,4 4-5 1,0 0-4-16,0 0 3 15,-1 0 0-15,1 0 1 16,0 0 0-16,-1 0 0 16,-7 0 2-16,8 0-1 15,-4 0 2-15,-4 0-2 16,0 0 5-16,0-3-5 16,0 3 0-16,-4 0 0 0,0-4-1 15,0 4 0-15,0 0 0 16,0 0 0-16,0 0 0 15,0 0 0-15,0 0 0 16,0 0 0-16,-4 0 2 0,0 0-1 16,0 0-1-16,0 0 1 15,0 0-1 1,0 0 0-16,0 0-3 0,-4 0 2 16,8 0 6-16,-4 0-4 15,4-3-3-15,0 3 2 0,-3-4 0 16,-1 1 0-16,0-1 2 15,0-3-1-15,0 4-3 32,0-1 1-32,4-2-2 0,0-1 2 15,-4 0 1-15,4 0 0 16,0 0-3-16,0 0 2 16,0 0 4-16,0 0-3 15,0 0-2-15,0 0 1 16,0 0-2-16,0 0 2 15,0-3 1-15,0-1 0 0,0 4 0 16,0 0 0-16,0-3 0 16,0 3 0-16,0 0-6 15,0-14 8 1,0 0-3-16,0-3-1 16,0 0 1-16,4-8 4 15,0-2-3 1,0-1-5-16,0 0 4 15,4 0 3-15,-5 1-2 16,9 2-2-16,-4 1 1 16,0 3 4-16,4 0-3 0,-1 4-5 15,1 3 4-15,0 4 0 16,3-1 1-16,9 5-3 16,-5-1 2-16,5-4 4 0,3 11-3 15,1-3-2-15,-1 3 1 16,0-3 1-16,1 3 0 15,-1 0-3-15,0 0 2 16,-3 0-2-16,-1 3 2 16,1 8 4-16,7 3-3 15,-4 3-16-15,1 1 12 0,-1-1 19 16,1 0-13-16,11 4 0 16,-8 4 0-16,0 2-2 15,1 5 0-15,3-1 2 16,-4 0-1-16,-4 8-1 0,1-1 1 15,-9 4 4-15,5 0-4 32,-9-4-3-32,1 0 2 15,-4 0 5-15,-1-3-4 16,-3 0 3-16,0-4-3 16,0 1-3-16,0-1 1 0,0-3 1 15,-5 0 0-15,1 3 0 16,0-3 0-16,0 0 0 15,0 0 0-15,0-4 0 0,0-3 0 16,4 0-3-16,-4-4 2 16,0-3 4-16,-1 0-3 15,1 0 0-15,0-3 1 16,0-1-1-16,4 0 0 16,0-3-3-16,-4 0 2 15,0 0 4 1,4 4-3-16,-5-4 0 15,5 0 1-15,0 0-4 16,-4 3 2-16,4-3 1 16,0 7 0-16,-1-7 0 15,-3 0 0-15,4 4 2 16,-4-4-1-16,-4 0-1 16,4 0 1-16,0 0-1 0,0 0 0 15,0 0-3-15,4 3 2 16,-5-3 4-16,-3 0-3 15,4 0 0-15,0 0 1 0,0 0-1 16,0 0 0-16,0 4-3 16,0-1 2-16,19 4 1 15,1-3 0-15,7-1 0 16,4-3 0-16,4 0 0 16,0 0 0-16,-3 0 0 15,7 0-3-15,0 0 2 16,4 0 4-16,15 4-3 15,1-4 0-15,3 0 1 16,1 0-1 0,-9 3 0-16,-7-3 0 15,-4 0 0-15,0 0 2 16,0 4-1-16,-4-4-1 16,0 0 1-16,4 0 1 15,0 3-1-15,0-3-3 16,0 4 1-16,-4-1 4 0,4 1-3 15,-8 2 3-15,-8 1-2 0,-8 0-1 16,-3-3 1-16,3-4 4 16,-7 0-4-16,0 0 0 15,-5 0 0-15,1 0-4 16,0 0 2-16,0-4 1 16,-1 4 0-16,-3 0 0 15,4-7 0 1,0 4 2-16,-1-4-1 15,1 4-3-15,0-1 1 16,0 1 4-16,-1-1-3 16,1 1-2-16,4 3 1 15,11 0 4 1,0 0-3 0,5 0-2-16,-9 0 1 0,5 3 1 15,-5 1 0-15,4-1 0 16,5 1 0-16,-5-1 0 15,-7-3 0-15,-1 0 0 16,-7 0 0-16,0 3 0 0,-1-3 0 16,1 0 2-16,0 4-1 15,-4-1-1-15,-1 1 1 0,1-1-4 16,0 1 2-16,0-1-8 16,0 4 7-16,0 0-66 15,-1-3 53-15,1-4-199 16,-23-35-232-1</inkml:trace>
  </inkml:traceGroup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20:41.484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D0C6F2FA-694F-47DB-8A51-005DC23C0AB8}" emma:medium="tactile" emma:mode="ink">
          <msink:context xmlns:msink="http://schemas.microsoft.com/ink/2010/main" type="inkDrawing" rotatedBoundingBox="20043,8717 25325,8715 25326,9591 20044,9593" semanticType="callout" shapeName="Other">
            <msink:sourceLink direction="with" ref="{3823E0C2-C08D-4C8A-832A-6A9EBCCC2055}"/>
            <msink:sourceLink direction="with" ref="{429F60E1-388C-484A-8CB6-4916BC861F96}"/>
          </msink:context>
        </emma:interpretation>
      </emma:emma>
    </inkml:annotationXML>
    <inkml:trace contextRef="#ctx0" brushRef="#br0">295 876 144 0,'-4'-7'65'0,"0"7"-51"0,-3 0-17 0,3 0 46 0,0 0-35 0,-4 0 37 16,0 0-34-16,0-3 42 15,0-1-40-15,-3-3 36 0,-1-3-36 16,0-4 23-16,0-7-26 16,-3-10 25-16,-1-11-26 15,1-17 32-15,-9 0-31 16,1-7 12-16,3 0-16 0,1 7-4 15,3 0 0-15,4 3-2 16,4 7 0-16,1 8-6 16,3 2 5-16,0 8 3 15,4 7-2-15,0 6-5 16,4-2 4-16,3 6-3 31,5 3 3-31,-4 1 4 0,0 3-3 16,0 3 3-16,-1-2-2 15,1 2-1-15,-4 1 1 16,0 3 1-16,0-4-1 16,0 1-6-16,-4-1 4 15,0 1 6-15,0-1-5 16,0 4-2-16,4-3 2 0,0 3 3 16,-4 0-3-16,0 0 9 0,0 0-7 15,4 0 13-15,-4 0-11 16,0 0 0-16,4 0-2 15,-1-4 7-15,1 4-7 16,0-3 2-16,0 3-3 31,0-4 5-31,4 4-5 0,0 0 3 16,0 4-3-16,3 3 2 16,5 0-2-16,0 0 5 15,3 0-5-15,1 0 11 16,-1-1-9-16,1 1-4 15,-1 0 1-15,5 0 3 16,7-3-3-16,12-1 0 0,27 1 1 16,16-1 10-16,1 1-9 15,6-4 3-15,32 0-4 16,5 3 16-16,-9 1-13 16,12 3 21-16,15 0-19 15,-7-1 17-15,0 1-18 16,23 4 12-16,-8-4-12 0,-11 3 8 15,8 4-10-15,-1 0 13 0,-15 0-12 16,-12-4 6-16,-4-3-7 16,-3 0 12-16,-5 0-11 15,-7 0 9-15,-13 0-10 16,-7-3 2-16,-7-1-4 31,7 1 2-31,-8-1-2 0,8 1 5 16,-12-1-5-16,-3 0 0 15,-13-3 0-15,-3 0 1 16,0-3-1-16,7 0 2 16,1-4-2-16,11 3-1 15,-4-3 1-15,5 4-1 16,-17-4 0-16,1 3 0 0,-8 1 0 16,-8 3 0-16,4 0 0 15,-8 0 0-15,-8 0 0 16,8 3 0-16,0 1 0 0,-3-1 5 15,-9 1-4-15,12 3 0 16,-8 0 0-16,-3 0 1 31,-1-1-1-31,-3 1 2 16,3 0-2-16,-4 0-3 0,5-3 1 16,-5-1 4-16,-7 1-3 15,3-4-2-15,-3 0 1 16,4 0 6-16,-1 0-4 15,1 0 0-15,-1 0 0 16,-3 0-1-16,-4 0 0 0,3 0 0 16,1 0 0-16,0 0 2 15,-5 0-1-15,-3 0-1 16,0-4 1-16,-4 4-18 16,0 0 13-16,-4-3-32 15,0 3 28-15,0-4-36 16,0 4 33-16,0 0-45 0,0 0 42 15,0-3-49-15,0 3 48 16,0 0-35-16,4 0 37 16,0 0-69-16,-1 3 63 0,5-20-331 31</inkml:trace>
  </inkml:traceGroup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8:47.644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679D4CB3-A8DD-44DF-BC1F-106872D92B8F}" emma:medium="tactile" emma:mode="ink">
          <msink:context xmlns:msink="http://schemas.microsoft.com/ink/2010/main" type="inkDrawing"/>
        </emma:interpretation>
      </emma:emma>
    </inkml:annotationXML>
    <inkml:trace contextRef="#ctx0" brushRef="#br0">-684 1605 140 0,'4'8'62'0,"-4"-8"-49"0,9-12-16 0,-5 12 37 31,9 0-27-31,5-3 20 0,3-1-20 16,19 0 7-16,-5 0-10 16,-9 0 15-16,22-8-15 0,17-11 7 15,-4 0-8 1,-13 4 4-16,-9 3-6 0,-8 4 11 0,-5 5-9 31,-4 7-1-31,-9 4-1 0,-9 3-256 16</inkml:trace>
  </inkml:traceGroup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8:47.244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D113D9FF-F276-4E5C-8AB2-6C51BD048B7F}" emma:medium="tactile" emma:mode="ink">
          <msink:context xmlns:msink="http://schemas.microsoft.com/ink/2010/main" type="inkDrawing"/>
        </emma:interpretation>
      </emma:emma>
    </inkml:annotationXML>
    <inkml:trace contextRef="#ctx0" brushRef="#br0">-558 543 116 0,'0'-8'55'0,"0"8"-43"0,13-4-15 0,-13 4 37 16,13 4-27-16,-4 0 6 15,22 4-9-15,-5 0 33 0,22 3-28 16,-9 1 30-16,9 0-30 0,17 3 10 15,-4 1-13 1,-4 3 4-16,-9-3-7 16,-4-5 12-16,-1 1-11 0,-8-1 6 15,-4 1-7-15,-9 0-83 16,-18 3 63 0,-13-3-193-16</inkml:trace>
  </inkml:traceGroup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8:45.352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8646299C-58D3-4CA0-992B-65C178201E2B}" emma:medium="tactile" emma:mode="ink">
          <msink:context xmlns:msink="http://schemas.microsoft.com/ink/2010/main" type="inkDrawing"/>
        </emma:interpretation>
      </emma:emma>
    </inkml:annotationXML>
    <inkml:trace contextRef="#ctx0" brushRef="#br0">1348 93 184 0,'-4'-23'85'0,"-1"23"-67"0,-12-11-23 0,4 7 83 0,0 0-62 16,0 0 56-16,0 0-54 15,-5 4 44-15,1 0-46 16,-5 0 25-16,0 8-30 0,-4 3 8 31,4 1-13-31,-4 0 12 0,-9 7-13 16,-4 0 0-16,-14 5-3 16,1 7 10-16,8-12-10 0,5 0 3 0,-13 16-4 15,8-8-1-15,-8 20 1 16,8-4-4-16,-21 26 2 31,8-10 4-31,-13 22-3 0,9-11 0 16,-4 31 1-16,8-16 1 0,1 31-1 15,-23 74 5-15,22-23-5 16,14-8 3-16,17-4-3 16,8-16 5-16,14-7-5 15,8-8 0-15,14-7 0 31,16-1-1-31,19 0 0 0,8-15 0 16,0-12 0 0,0-7 2-16,4-9-1 0,14-7-1 15,17-12 1-15,9-11 1 16,-10-12-1-16,-7-4 2 16,3-4-2-16,14-3 2 15,0-9-2-15,-1-7-1 0,-12-4 1 16,-9-4 4-16,0-7-4 0,-1-5-3 15,14-7 2-15,5 4 8 16,-5-5-6-16,-9-3-1 16,-9-8 0-16,1-7 4 15,-5-9-4-15,5-11 9 16,-5 0-8-16,-5-8 10 16,-3-7-9-16,-5-12-4 15,0-8 1-15,-13-4 5 16,-4 0-4-16,-10 4 3 0,-3 4-3 15,-9 8 2-15,-5 0-2 16,-4-1 2-16,-4 1-2 31,-5 4 5-31,1-1-5 0,-5 5 3 16,0-8-3 0,0-1 5-16,-5-3-5 0,-3 4 0 15,-5 11 0-15,-5 8 1 16,-4 8-1-16,-4 4 5 15,-4 7-5-15,-5 5 9 16,-9 7-8-16,1 0 13 0,-5 4-11 16,4-4 3-16,-4 0-5 15,4-4-4-15,-4-3 2 16,-8-1 3-16,16 12-3 16,6 4 0-16,-19-4 1 15,10 4-4-15,-5 3 2 16,8 5 1-1,-3-4 0-15,8 7 2 16,-4 1-1-16,8-1-3 16,-4 1 1-16,9 3 1 0,-4 1 0 15,3 3 0-15,-8 0 0 16,5 4 2-16,-9 0-1 16,4 0-1-16,-4 1 1 15,4-1-4-15,0 4 2 0,4 0 4 16,1 0-3-16,4 0-2 15,4 0 1 1,4 0 1-16,1 0 0 16,4 0 0-16,0 0 0 15,4 0-3-15,0 0 2 0,1 0 1 16,3 0 0-16,1 0 0 0,-1 0 0 16,1 0-3-16,0 0 2 15,4 0 4-15,0 0-3 16,0 0 0-16,0 0 1 15,0 0-74-15,0 0 57 16,0 0-148-16,8-4 126 31,-3 4-267-31,4-12 233 16,-1 4-47-16</inkml:trace>
  </inkml:traceGroup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8:48.669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59726744-A78E-47E4-BF6C-76E42ECCD60A}" emma:medium="tactile" emma:mode="ink">
          <msink:context xmlns:msink="http://schemas.microsoft.com/ink/2010/main" type="inkDrawing"/>
        </emma:interpretation>
      </emma:emma>
    </inkml:annotationXML>
    <inkml:trace contextRef="#ctx0" brushRef="#br0">689 3156 168 0,'-17'-31'75'0,"17"27"-59"0,0 0-20 0,0 4 93 15,0 0-71-15,-4 8 38 0,-1 4-40 16,1 3 18-16,0 8-24 16,-5 12 10-16,0 8-14 0,0 0 5 15,1 3-8-15,-1 1-2 16,0-1 0-16,5 8-1 16,0-3 0-16,4-1-26 15,0-3 21 1,4-9-139-16,0-7 113 15,1-15-185 1</inkml:trace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8:58.808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8780216C-8984-4F5D-ACEE-CC9CC452B247}" emma:medium="tactile" emma:mode="ink">
          <msink:context xmlns:msink="http://schemas.microsoft.com/ink/2010/main" type="inkDrawing" rotatedBoundingBox="18302,11307 18603,14295 18540,14301 18239,11313" shapeName="Other"/>
        </emma:interpretation>
      </emma:emma>
    </inkml:annotationXML>
    <inkml:trace contextRef="#ctx0" brushRef="#br0">2625 303 8 0,'0'-8'6'0,"0"8"-5"0,4 0-1 0,-4 0 93 16,0 0-73-16,0 0 66 15,0 0-64-15,0 0 44 16,-4-4-48-16,-1 0 48 16,5 0-49-16,0 0 39 0,0 1-42 15,0-1 35-15,-8 0-36 16,3 4 18-16,5 4-23 15,0 0 18-15,5 7-19 16,-5 1-4-16,4 15-1 16,0-4 3-16,5 35-4 15,0-7 25-15,4 26-20 0,0-11 6 16,4 58-8-16,-4-19 0 16,5 58-3-16,-5-28 5 0,0 24-5 15,0-23 11-15,0 27-9 16,0-27 2-16,0 11-4 15,0-27 2-15,5 0-2 16,-5-15 2-16,0 0-2 16,5 38-1-16,-1-27 1 15,-4-27 15-15,-4-15-12 0,-5-20 21 16,0-15-19-16,1-12 3 16,-5-11-7-16,0-8-1 15,0-5 0-15,0-3 1 16,0 0-1-16,0-3-6 15,0-1 4-15,0 0-3 0,0 0 3 32,0 4 1-32,0 0 0 15,0 8-6-15,-5 7 5 16,1 5 0-16,0 3 1 16,-1 0 16-16,1 4-12 15,0-4 12-15,-1 1-11 0,1-1-3 16,4 0-1-16,0 0 1 15,0 5-1-15,4-5-1 0,1 0 1 16,-1 0-1-16,-4-3 0 16,4-5 0-16,-4-3 0 15,0-4 2-15,0-8-1 16,5-4 2-16,-5 0-2 16,0-4-1-16,0 0 1 15,0-3-60 1,0-1 46-16,0 1-90 15,-5-1 78-15,1 0-179 16,-9-19-65 0</inkml:trace>
  </inkml:traceGroup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8:46.266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6BDCDDD1-427E-4535-B6AD-7F940A965F6E}" emma:medium="tactile" emma:mode="ink">
          <msink:context xmlns:msink="http://schemas.microsoft.com/ink/2010/main" type="inkDrawing"/>
        </emma:interpretation>
      </emma:emma>
    </inkml:annotationXML>
    <inkml:trace contextRef="#ctx0" brushRef="#br0">437-380 124 0,'-9'-19'59'0,"9"19"-47"0,-5-19-15 0,1 19 57 0,0-4-43 16,-1 0 46-16,1 0-42 15,0 0 37-15,-1 0-39 16,1 0 24-16,0 4-27 0,4 0-8 16,4 8-1-16,0 0-1 15,5 15 0-15,0-3 5 0,4 11-4 16,0-4 3-16,4 8-3 15,1-8 5-15,4 8-5 16,-5-4 11-16,0 0-9 16,-3-4 4-16,-1 0-5 15,0-4 10-15,-5-3-9 16,1-1-43-16,-4 0 32 0,-1-3-166 16,0 3 135-16,-4-3-125 15</inkml:trace>
    <inkml:trace contextRef="#ctx0" brushRef="#br0" timeOffset="445.8548">66-166 104 0,'13'4'49'0,"-13"-4"-39"0,30 11-12 0,-25-7 47 16,12 8-36-16,-4-5 30 16,13 9-29-1,-4-4 26-15,13 7-27 0,-9-4 18 0,5 5-20 0,-5-1 4 16,0 4-7-16,-4-3 11 15,0 3-11 1,-5-3 6-16,1-1-7 16,-5-4 1-16,0 1-3 15,-4-4-275 1</inkml:trace>
  </inkml:traceGroup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8:49.085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8C1AA84D-D400-45B8-93CA-96ADDCC0DD8A}" emma:medium="tactile" emma:mode="ink">
          <msink:context xmlns:msink="http://schemas.microsoft.com/ink/2010/main" type="inkDrawing"/>
        </emma:interpretation>
      </emma:emma>
    </inkml:annotationXML>
    <inkml:trace contextRef="#ctx0" brushRef="#br0">1797 3078 156 0,'0'16'69'0,"5"-4"-55"0,-1 11-18 0,0-8 62 16,1 5-47-16,3 7 36 16,14 4-35-16,4 4 19 15,5 4-23-15,4-1 7 0,0 1-11 16,-5 0 6-16,1-4-7 15,-1 0 4-15,-4-4-6 0,5-4 6 16,-5 0-6-16,-4-4-137 0,-5-7 107 16</inkml:trace>
  </inkml:traceGroup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8:49.853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53E4EA50-FCA6-4C61-9EEC-375B259EB267}" emma:medium="tactile" emma:mode="ink">
          <msink:context xmlns:msink="http://schemas.microsoft.com/ink/2010/main" type="inkDrawing"/>
        </emma:interpretation>
      </emma:emma>
    </inkml:annotationXML>
    <inkml:trace contextRef="#ctx0" brushRef="#br0">2949 2245 188 0,'17'8'85'0,"-4"-1"-67"0,9 5-23 0,4-4 78 0,5 3-59 15,4 1 38-15,8 0-38 16,1-5 6-16,4 1-14 15,-9-4 4-15,0 0-7 0,-4 0 1 16,-4-4-3-16,-5 0 2 16,-9 0-2-16,1-4-104 15,-5 0 81 1,-4-4-228 0</inkml:trace>
    <inkml:trace contextRef="#ctx0" brushRef="#br0" timeOffset="418.7698">3158 1524 228 0,'-4'-4'105'0,"4"4"-83"0,-5-8-28 0,5 8 88 16,5-7-66-16,-1-1 34 15,5-4-36-15,8 1-5 16,5-1-6-16,8-4-5 0,1 5 1 16,4-1 1-16,0 4 0 15,0-3 0-15,0-1 0 16,-5 4 5-16,1-3-4 16,-10 3-56-16,1 0 44 0,-9 0-98 0,-4 1 83 15,-9-1-198 1</inkml:trace>
    <inkml:trace contextRef="#ctx0" brushRef="#br0" timeOffset="844.0637">2992 772 216 0,'-4'-16'98'0,"4"16"-77"0,4-15-26 0,1 7 75 16,-1-11-56-16,0-1 23 16,18 5-26-16,4-5 1 15,5 1-8-15,4-4-6 0,4-1 2 16,0 1 0-16,-4-4 0 16,4 4 8-16,-8-12-6 31,-1 0 2-31,-3 4-3 0,-10 0-43 15,-4 4 34 1,-4 0-116-16,-5 0 96 0,-4-4-171 16</inkml:trace>
    <inkml:trace contextRef="#ctx0" brushRef="#br0" timeOffset="1270.3835">2587 279 252 0,'0'0'115'0,"4"-7"-91"0,0-9-30 15,-4 8 60-15,5-7-44 16,3-4 25-16,6-12-25 15,3-12 5-15,5 0-11 0,0-3 1 0,-1 3-4 16,1 4 2-16,0-3-2 16,0 3-20-16,-5 4 15 15,-4 4-77-15,0 8 62 16,-4 3-87 0,-4 5 80-16,-5 3-158 15</inkml:trace>
    <inkml:trace contextRef="#ctx0" brushRef="#br0" timeOffset="1617.1629">2020 62 172 0,'4'-7'78'0,"-8"-1"-61"0,4-4-21 0,0 8 42 16,0-7-31-16,4-9-2 0,0-3-2 16,5-4-1-16,0-4-1 15,0-8-48-15,4 0 37 0,0-7-171 16</inkml:trace>
  </inkml:traceGroup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8:49.468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A29D1C83-7A22-46B8-83F4-2D7067FB0FAA}" emma:medium="tactile" emma:mode="ink">
          <msink:context xmlns:msink="http://schemas.microsoft.com/ink/2010/main" type="inkDrawing"/>
        </emma:interpretation>
      </emma:emma>
    </inkml:annotationXML>
    <inkml:trace contextRef="#ctx0" brushRef="#br0">2552 2753 248 0,'-9'8'111'0,"18"7"-87"0,8 1-30 0,-8-9 27 16,8 5-18-16,10 0 15 16,7 3-13-16,6 4 6 15,-5 1-8-15,-1-1 1 0,1 1-3 16,0-1 2-16,-4 0-2 15,-1-7 11-15,-4 4-10 32,-4 3-81-32,0-7 62 0,-4-9-235 15</inkml:trace>
  </inkml:traceGroup>
</inkml:ink>
</file>

<file path=ppt/ink/ink134.xml><?xml version="1.0" encoding="utf-8"?>
<inkml:ink xmlns:inkml="http://www.w3.org/2003/InkML">
  <inkml:definitions/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22:18.092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E1033034-0C84-46B5-9E0B-76B38192A53C}" emma:medium="tactile" emma:mode="ink">
          <msink:context xmlns:msink="http://schemas.microsoft.com/ink/2010/main" type="inkDrawing" rotatedBoundingBox="789,14862 6008,14691 6062,16364 844,16536" semanticType="callout" shapeName="Other">
            <msink:sourceLink direction="with" ref="{2B0DBC07-043C-4960-A070-2B0A19F3DF9A}"/>
          </msink:context>
        </emma:interpretation>
      </emma:emma>
    </inkml:annotationXML>
    <inkml:trace contextRef="#ctx0" brushRef="#br0">26 2 124 0,'0'-4'59'0,"-4"4"-47"0,4 0-15 16,0 0 40-16,0 0-30 16,0 0 32-16,0 0-30 15,0 0 27-15,0 0-27 16,0 0 23-16,-4 4-23 0,0 3 14 0,4 0-17 15,-4 0 14-15,4-1-15 16,0 1 14-16,-4 7-14 16,4 7 20-16,-4 4-19 15,4-5 5-15,0 15-7 16,0 17 5-16,0 4-6 0,4-1 6 16,4-6-6-16,0-4-5 15,3 1 2-15,5-5 5 16,4-3-4-16,7-3 9 15,4-4-8-15,1-3 19 16,-1-3-17-16,0-11 8 16,0-4-9-1,1-3 6-15,-1-4-6 16,0-3 4-16,1 0-6 16,-1-3 0-16,-4-1 0 15,-3 4 1-15,-1 0-1 16,-3 4-1-16,3 3 1 15,1 10 15-15,-1 1-12 0,1 6 12 16,3 4-11-16,8 7-1 16,4 3-2-16,4 0 7 0,0 4-7 15,0-1-1-15,-4-2 0 16,0-1 4-16,-3-7-4 16,-1-3 0-16,0-4 0 15,0-6 4-15,0-8-4 16,1-3 3-16,7-7-3 0,4-7-1 15,-4-3 1-15,-4-4-1 16,0 0 0-16,0 3 0 16,-4 4 0-16,-8 4 2 15,5 3-1-15,-5 7-1 16,0 3 1-16,-3 4 1 16,-1 4-1-1,1-1-1-15,-1 11 1 16,1 7 1-16,7 6-1 15,4 8-1-15,4 0 1 16,4-4-1-16,8 0 0 0,-4-3 2 16,0-8-1-16,-4-6-1 15,-4-7 1-15,0-7 1 16,0-7-1-16,0-7-3 16,12-7 1-16,0-14 9 0,4-10-6 15,0-4-1-15,-1-3 0 16,-3 3-1-16,-8 4 0 15,-4 7-3-15,-4-4 2 16,1 3 4-16,-5 8-3 16,0 10 0-1,-3 4 1-15,3-1-1 16,8 4 0-16,0 4-3 16,0-1 2-16,0 1 4 15,0 2-3-15,0-2 0 16,1-1 1-16,-1-3-4 15,-4 0 2-15,0-3 6 16,0-7-4-16,0-4-3 0,1 3 2 16,14 4 3-16,-3-3-3 15,-4-1 0-15,0-3 1 0,-4 1-1 16,1-5 0-16,3-3-3 16,-4-3 2-16,0 0 4 15,-4-11-3-15,0 4 3 16,0-1-2-16,1 1-3 15,10 7 1-15,-3 6 1 0,0 4 0 16,-3 4-3-16,-1 7 2 16,-4-1 4-16,0 8-3 15,-4-4 0-15,1 3 1 32,-1-3-1-32,0 4 0 15,0-8 0-15,-3 1 0 0,-1-8-6 16,1 1 5-16,-1-4 11 15,0-7-8-15,9-3-3 16,-1-4 1-16,0 0-3 16,0 0 2-16,0-3 1 15,-3-4 0-15,-1 0 0 16,0-6 0-16,0-1 2 0,1 4-1 16,-5 3-3-16,-3 7 1 15,-1 7-5-15,-3 7 5 16,-1 4 3-16,-3 7-2 0,-1 3 0 15,1 3 1-15,4-3-1 16,-5 4 0-16,1-4 0 31,-1 0 0-31,17 3 0 16,-5-3 0-16,-7 0-3 0,-1 0 2 16,1-3 6-16,-1 3-4 15,-3-7-3-15,0 3 2 16,-1-6 0-16,1-4 0 15,0-7 0-15,-1-7 0 16,1-7 2-16,-1-6-1 0,1-5-3 16,0 1 1-16,-1 4 4 15,-3 6-3-15,0 4 0 16,-4 6 1-16,-1 4-1 16,-3 4 0-16,0 7 5 15,-4 3-4-15,0 3 0 16,0 1 0-16,0 3-1 0,0 0 0 15,0 0 2-15,0 0-1 16,-4 0-17-16,0 0 12 16,-3 0-161-16,-1 0 129 0</inkml:trace>
  </inkml:traceGroup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22:24.460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4A9FAFF1-4AA4-4D07-9CC8-4632C128C218}" emma:medium="tactile" emma:mode="ink">
          <msink:context xmlns:msink="http://schemas.microsoft.com/ink/2010/main" type="inkDrawing" rotatedBoundingBox="1402,11280 4910,7082 7121,8930 3612,13128" rotationAngle="1493248476" semanticType="callout">
            <msink:sourceLink direction="with" ref="{63C05B62-E7A6-42F9-B7DC-1B143976E35F}"/>
            <msink:sourceLink direction="with" ref="{485F0BE4-EEC0-48DC-A1B6-8E89E257E9E3}"/>
          </msink:context>
        </emma:interpretation>
      </emma:emma>
    </inkml:annotationXML>
    <inkml:trace contextRef="#ctx0" brushRef="#br0">1175-2681 256 0,'8'-4'115'0,"11"-3"-91"0,-7-17-30 0,-12 21 91 16,8-15-68-16,0 1 39 15,3-21-41-15,13-28 33 16,-8 17-35-16,-1 7 21 0,9-45-25 16,-5 14-3-16,5-24-3 15,-5 17 6-15,9-38-7 0,-5 17-1 16,4-10 0-16,-3 17-1 15,3-17 0-15,-3 17 0 16,-1-14 0-16,-3 21-3 16,11 4 2-16,-4 13 4 15,1 1-3-15,-5 10 6 32,1 3-5-32,-5 8-3 0,1 6 2 15,-5 7-3-15,1 0 2 16,-4 8 4-16,-4 2-3 0,-1 4 3 15,1 4-2-15,0 3-3 16,0 0 1-16,-4 4-2 16,0-1 2-16,3 1 6 15,-3 3-4-15,0 0 3 0,-4 3-3 16,0 1 5-16,0-4-5 16,0 0 6-16,-4 4-6 15,0-1 3-15,-3-6-3 16,-1 3 2-16,-8-14-2 15,4 4-3-15,-7-8 1 32,3 4 1-32,-7-13 0 0,3 6 2 15,-3-7-1-15,3 7 2 16,-11-7-2-16,-16-17-1 16,12 21 1-16,4 3-4 15,-9-6 2-15,9 2-2 16,-8 1 2-16,4 7-5 15,0-4 5-15,-12-3-8 0,8 3 6 16,7 10-6-16,5 1 6 16,0 3 2-16,3 4 1 15,5 3-9-15,3 3 7 16,4 4-4-16,-3 4 4 16,3-1-5-16,-8 15 6 0,-7 9-3 15,4-2 3 1,3-4-2-16,-11 17 2 15,7-3-2-15,-7 34 2 16,4-10-5-16,-16 21 5 16,7-14 8-16,1 21-5 15,4-14-7-15,0 17 5 16,3-17-1-16,1 0 1 16,3-14 2-16,5-3-1 0,-1-7 5 15,5-8-5-15,3-6 0 16,0-4 0-16,-3 8-1 15,3-18 0-15,4-4-6 16,0 4 5-16,0-4 3 16,1 1-2-16,3-5 0 15,-4 5 1-15,0-4-1 0,0 0 0 16,4-1-3-16,0-2 2 16,0-1 6-16,1-3-4 15,-1 0-3-15,0 0 2 16,0-3 8-16,-4-1-6 0,4 1-1 15,-4 3 0-15,-3 0-4 32,3 3 2-32,4-3 4 0,-4-7-3 15,0 0-2-15,0 0 1 16,1 0 4-16,-5 0-3 16,0 0-2-16,-7 7 1 15,3-4 6-15,-15 1-4 16,7-1 3-16,-11-3-3 15,8 0-1-15,-9 4 1 0,5-1-1 16,-20-3 0-16,8 0 0 16,-23 4 0-16,-36-4 2 15,40 7-1-15,7-4-3 16,-16 1 1-16,13-1 1 16,-28-3 0-16,11 0 0 0,-7-3 0 31,12-1 0-31,-4-10 0 15,11 4 0-15,-7-4 0 16,7 0-6-16,1 0 5 16,7 0-3-16,4 4 3 15,8-1-2-15,0 4 2 0,8 0-8 16,4 7 7-16,-5 4 1 16,17 6 1-16,-1 1 0 0,5 10 0 15,3-4-3-15,-4 14 2 16,5-3 6-16,-5 31-4 15,0-10-11-15,-7 38 8 16,3-14 3-16,-7 38-1 16,3-17-2-16,-7 41 1 15,4-16 1-15,-8 40 0 0,7-23 0 16,-3 17 0-16,4-25 0 16,-1 32 0-16,5-24 0 15,-1 13 0-15,5-24 0 16,-1-10 0-16,5-18 2 15,-1 15-1-15,0-18-1 16,8-4 1 0,1-14-1-16,7-6 0 15,0-15-14-15,0-6 11 16,0-7 1-16,0-4 1 16,0-7 6-16,0 1-4 0,0-8-5 15,0 0 3-15,0-3 0 16,-4-3 1-16,0-5 2 15,-4 8-1-15,0-3 2 0,-7-1-2 16,3 0-6-16,4 1 4 31,0-4-11-31,0 0 9 16,4-4-7-16,4-3 7 0,0 0 5 16,8-4-2-16,0 1 0 15,4-1 1-15,0 1-10 16,11 3 7-16,-7 0-4 0,15 7 4 15,-8-4 1-15,13 14 1 0,-9-3-9 16,16 18 7-16,-8-5 1 16,32 11 1-16,-13-6 0 15,21 13 0-15,-13-4 5 32,9 12-4-32,-13-12 11 0,16 4-9 15,-11-6 7-15,4-5-7 16,-13-6 4-16,1-4-6 15,-8-6 11-15,-8-8-9 16,-8-3-71-16,-7-7 54 0,-5 0-355 16,-15 0 287-1,0-4 28-15</inkml:trace>
  </inkml:traceGroup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22:19.888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EAFE7B8C-A22D-4D2F-BA9A-147EF02806E5}" emma:medium="tactile" emma:mode="ink">
          <msink:context xmlns:msink="http://schemas.microsoft.com/ink/2010/main" type="inkDrawing"/>
        </emma:interpretation>
      </emma:emma>
    </inkml:annotationXML>
    <inkml:trace contextRef="#ctx0" brushRef="#br0">-1023-269 144 0,'0'3'65'0,"0"-3"-51"0,0 11-17 0,0-8 37 15,-3 4-27-15,-1 0 42 16,0 7-37-16,0-3 56 15,0 9-52-15,0-2 35 0,-4 20-37 16,0-7 25-16,-11 42-29 16,3-10 23-16,-23 31-24 15,8-11 42-15,-20 28-39 16,8-17 15-16,-4 14-20 16,8-18-1-16,0 4-4 15,4-14-2-15,3 3 1 16,5-10-1-16,4-3 0 0,-1-11 0 15,5-7 0-15,3-10-9 16,0-4 7-16,5-7-13 0,-1 1 12 16,4-5-5-16,0 5 6 15,0-4 4-15,4-1-2 16,0-6-2-16,-3 4 1 31,-1-5 4-31,0 1-3 0,4 0 3 16,0-7-2-16,0-4 2 15,0 4-2-15,0-3-3 16,-3 3 1-16,-1-4 12 16,0 4-9-16,4-4 0 15,-4 4-1-15,8-14 10 32,-8 21-9-32,1-3 5 15,-1-5-5-15,0-2 2 16,0-1-3-16,4 1-1 0,0-4 1 15,0 0-4-15,4-4 2 0,0 1 1 16,4-4 0-16,-4 0 2 16,4 0-1-16,0 0-1 15,0 0 1-15,-4 0-1 16,0 0 0 0,0 0-93-16,0 0 73 15,0 0-234-15,0 7 196 16,0-4-116-1</inkml:trace>
  </inkml:traceGroup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9:21.046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46C99853-00CF-4356-9829-C56EB0B5CFA0}" emma:medium="tactile" emma:mode="ink">
          <msink:context xmlns:msink="http://schemas.microsoft.com/ink/2010/main" type="inkDrawing" rotatedBoundingBox="16430,10123 18025,11133 17900,11331 16305,10320" semanticType="callout" shapeName="Other">
            <msink:sourceLink direction="with" ref="{1180B820-D09B-43F5-A960-62FC15C7F849}"/>
          </msink:context>
        </emma:interpretation>
      </emma:emma>
    </inkml:annotationXML>
    <inkml:trace contextRef="#ctx0" brushRef="#br0">6869 1816 176 0,'-5'0'82'0,"5"0"-65"0,0 0-21 0,0 0 70 0,0 0-53 16,0 0 30-16,-4 0-32 16,4 0 28-16,-5-4-30 15,5 1 35-15,-4-1-33 0,0 0 14 16,-1 0-18-16,5 0 13 16,-4 0-15-16,0 0 14 15,-5 0-14-15,5 1 3 0,-5-5-6 16,0 0 5-16,-4-4-6 15,0 1 0-15,-9-9 0 16,5 5 4-16,-14-12-4 16,5 4 11-16,-9-8-9 15,5 3 13-15,-5-7-12 0,4 8 6 32,-4-8-7-32,5 8 4 0,-9-8-6 15,8 8 6-15,-17-11-6 16,9 7 14-16,-14-8-11 15,10 4 6-15,-10 8-7 16,10 3 6-16,-1 5-6 16,5 4 1-16,0-24-3 15,4 4 5-15,0 16-5 0,4 3 9 16,-3-19-8-16,7 4 5 16,-8 0-6-16,5 8 3 15,-14-4-3-15,5 3 8 16,-18 5-7-16,9 4-4 15,0 3 2-15,5 0 0 16,-1 5 0-16,9-1-3 0,0 4 2 16,5 0-5-16,4 8 5 15,4 0 6-15,4 4-5 16,5-5 1-16,0 17 0 16,0-1-7-16,5-19 5 0,-1 0-120 15,4 0 94-15,1 0-278 31,4-4 234-31,0 0-87 16</inkml:trace>
  </inkml:traceGroup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9:19.829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4EF9ECD1-53B4-4355-8695-862067FD1C5F}" emma:medium="tactile" emma:mode="ink">
          <msink:context xmlns:msink="http://schemas.microsoft.com/ink/2010/main" type="inkDrawing" rotatedBoundingBox="16412,10520 18026,11155 17936,11384 16321,10749" semanticType="callout" shapeName="Other">
            <msink:sourceLink direction="with" ref="{1180B820-D09B-43F5-A960-62FC15C7F849}"/>
          </msink:context>
        </emma:interpretation>
      </emma:emma>
    </inkml:annotationXML>
    <inkml:trace contextRef="#ctx0" brushRef="#br0">6912 1778 88 0,'9'7'42'0,"-9"-7"-33"0,-9 4-11 0,5-4 21 15,-1 0-15-15,5 0 29 0,0 0-25 16,0 0-1-16,0-4-4 16,0 4 31-16,0-4-27 15,0 4 54-15,-4 0-46 0,4 0 60 16,-4 0-57 0,4 0 34-16,0 0-38 15,0 0 8-15,-5 0-15 16,5 0 7-16,0 0-11 15,0 0 16-15,0 0-15 16,0 0 15-16,-4 0-14 16,0 0 23-16,-1 4-22 15,1 0 23-15,-5 4-22 0,5 0 14 16,-5-1-16-16,0 1 20 16,-4 0-19-16,5 0 17 15,-14-4-18-15,4-1 12 0,-8-6-12 16,4-1-3-16,-13 0-1 15,5 0 4-15,-1-4-4 16,5 0-5-16,-4 1 3 16,4-1 0-16,-1 0 1 15,6 0 2-15,-1 1-1 16,4-1-3-16,-3-4 1 16,3 1 4-1,1-9-3-15,4 5 3 0,-9-12-2 16,4 3-1-1,-8-7 1-15,4 4-1 0,-17-8 0 16,9 8 5-16,-18-8-4 16,4 8-3-16,0 0 2 15,5 4-6-15,-5-4 5 16,5 3 3-16,0-3-2 16,8 4 0-16,1 4 1 15,4-1-1-15,-5 5 0 0,5 3 0 16,0 4 0-16,4 1-6 15,-8 3 5-15,3 4 6 16,-8 4-5-16,5-1 1 16,-14 1 0-16,5 0 4 15,0 0-4-15,4 0 3 16,-4 0-3 0,8 0-1-16,1 0 1 15,3-1-4-15,6 1 2 16,-1 0-2-16,4 4 2 15,5-4 1-15,5 0 0 16,-1 0-59-16,5-4 46 0,-1 0-208 16,10-8 171-16,-1 4-246 15</inkml:trace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9:18.303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E4AEAE05-9A32-4A33-BA24-F89EA34B2C17}" emma:medium="tactile" emma:mode="ink">
          <msink:context xmlns:msink="http://schemas.microsoft.com/ink/2010/main" type="inkDrawing" rotatedBoundingBox="16013,13491 17287,12354 17515,12609 16240,13746" semanticType="callout" shapeName="Other">
            <msink:sourceLink direction="with" ref="{444CF6FF-B787-4655-8698-0623F4055E25}"/>
          </msink:context>
        </emma:interpretation>
      </emma:emma>
    </inkml:annotationXML>
    <inkml:trace contextRef="#ctx0" brushRef="#br0">1374-4 108 0,'0'-4'49'0,"0"4"-39"0,0 0-12 0,0 0 21 15,0 0-15-15,0 0 18 16,0 0-17-16,0 0 21 0,0 0-20 16,0 0 39-16,0 0-34 15,0 0 42-15,0 0-40 16,0 0 42-16,0 0-42 0,0 0 17 0,0 0-22 15,0 0 3-15,0 0-7 16,0 0 8-16,0 0-9 31,0 0 16-31,0 4-15 0,0 0 24 16,-4 0-22-16,4 0 17 16,-4 0-17-16,-1-1 11 15,-3 1-12-15,3 0 16 16,-3 0-16-16,-1 0 7 15,-13 0-9-15,9 0 6 16,-9 3-6-16,0 1-5 0,-8 0 2 16,4 0 3-16,-14 3-3 15,10 1-5-15,-5 0 4 16,4-5 3-16,-3 5-2 16,3-4 0-16,1 3 1 15,3-3 1-15,1 4-1 16,4-1-9-1,5 9 6-15,4-1-2 16,0 12 3-16,4-4 1 0,0 8 0 16,1-4-3-16,3 4 2 15,1-4 6-15,0 8-4 16,-1-8-3-16,1 11 2 0,-5 21 3 16,0-5-3-1,-4-4 9-15,-9-4-7 0,-8-7 13 16,-9-4-11-16,-14-4 6 0,-8-12-7 15,5 0 1-15,-1-7-3 16,5 3 2-16,4-7-2 16,4 3-1-16,5-7 1 31,-1 0-7-31,1-4 5 0,4-1 0 0,0 1 1 16,5-4 0-16,-1 0 0 15,5 4-59-15,9 4 46 16,8 4-216-16,9-5 177 15,-4-14-187 1</inkml:trace>
  </inkml:traceGroup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9:17.208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E13FA2A8-0E63-46A8-92C9-CA73FEA74D8F}" emma:medium="tactile" emma:mode="ink">
          <msink:context xmlns:msink="http://schemas.microsoft.com/ink/2010/main" type="inkDrawing" rotatedBoundingBox="15998,14022 17613,10609 18556,11055 16941,14468" semanticType="callout" shapeName="Other">
            <msink:sourceLink direction="with" ref="{2B0DBC07-043C-4960-A070-2B0A19F3DF9A}"/>
            <msink:sourceLink direction="with" ref="{50EC2D41-D46F-4925-BD76-CA9A2747B1D0}"/>
          </msink:context>
        </emma:interpretation>
      </emma:emma>
    </inkml:annotationXML>
    <inkml:trace contextRef="#ctx0" brushRef="#br0">6751 1266 68 0,'4'4'32'0,"-4"-4"-25"0,-4 4-8 0,4-4 11 16,0 0-8-16,0 0 5 0,0 0-6 15,0 0 14-15,0 0-11 0,0 0 28 32,0 0-24-32,0 0 19 15,0 0-20-15,0 0 18 0,0 0-18 0,0 0 24 16,0 0-23-16,0 0 24 0,0 0-24 16,0 0 7-16,0 0-11 31,0 0 3-31,0 0-5 0,0 0 2 15,0 0-3-15,0 0 5 16,0 0-5-16,0 0 17 16,0 3-14-16,0-3 12 15,0 4-11-15,0 0 5 16,0 0-7-16,0-4 4 16,0 0-6-16,0 0 0 0,0 4 0 15,0-4 4-15,0 4-4 16,0 0 11-16,0 0-9 15,0 0 4-15,0-1-5 16,0 1 5-16,0 0-6 16,0 0 6-16,0 0-6 0,0 0 9 31,0 0-8-31,0 0 13 0,0 3-11 16,0-3 0-16,0 4-2 15,0 0-2-15,4 7 1 16,1 1 4-16,-1 7-4 15,0 0 11-15,1 8-9 16,-1-8 4-16,0 12-5 16,1-11-1-16,-1 3 0 0,0-4 4 15,1 4-4-15,-5-4 6 16,4 12-6-16,0-8 3 16,-4 12-3-16,0-4 11 15,5 12-10-15,-1-9 3 16,1 17-4-16,-1-9 2 15,0 5-2 1,1-9 2-16,-1 9-2 16,0-9-3-16,-4 9 1 15,0-9 9-15,5 9-6 16,-1-9-1-16,-4 9 0 16,0-5-1-16,0 1 0 0,0-5 5 15,0 1-4-15,0-8 6 16,0 0-6-16,0-8 3 0,0-4-3 15,0-3 5-15,0 3-5 16,0-4 0-16,0 1 0 16,0-1-4-16,0-3 2 15,0-1 4-15,0-3-3 16,0-1 0 0,0 1 1-16,0-4-4 15,0-1 2-15,0 1 9 16,0 0-6-16,0-4-4 0,0 0 2 15,0 0 0-15,0 3 0 16,0 1 2-16,0 0-1 16,0 0 2-16,-4-1-2 0,-1 1 2 15,1 0-2 1,0 0 11-16,-1-5-10 0,1 1 0 16,0 0-1-1,-1 0 1-15,-4 4-1 16,5-4-1-16,-5 3 1 15,5 1 4-15,-5 0-4 16,1 0-5-16,-1 0 3 16,0-1 6-16,-4-3-5 15,0 0 1-15,-4 0 0 16,-1-4-4-16,-8 0 2 16,4 0 4-16,-4 0-3 0,4 0 6 15,-4 4-5-15,4-4-5 16,-4 4 3-16,4-4 3 0,0 0-2 15,5 0-2-15,0 0 1 16,-1 0 1-16,1 0 0 16,4 0 5-16,-1 4-4 15,1-1-5-15,0-3 3 16,0 0 0-16,-4 0 1 16,4 0 0-16,-5 0 0 15,1 0 5-15,-1 4-4 16,5-4 0-16,0 4 0 0,0 0-7 15,0 0 5-15,0 0-6 16,4 0 6-16,0 0 0 16,5 3 1-16,0-3 2 15,-1 4-1-15,1 0-1 0,0-1 1 16,-1 1-1-16,1 0 0 31,0 0 0-31,-5 3 0 16,0-3 0-16,0 4 0 15,1-5 2-15,-1 9-1 0,0-4-1 16,1 7 1-16,-1-4-7 16,0 5 5-16,5-1 0 15,-5 5 1 1,5-5 2-16,-5 4-1 0,5 0-3 0,-10 1 1 16,6-1 1-16,-1 8 0 15,0-4 0-15,1 8 0 16,3-4 0-16,-4 16 0 15,-4 22 2-15,5 1-1 16,-1 8-1-16,0-12 1 16,1-4-4-1,-1 0 2-15,0-8 4 16,0-4-3-16,1-7 0 16,-1-4 1-16,0 3-1 15,0-7 0-15,1 0 0 16,3-8 0-16,1 0 0 0,0-3 0 15,-1-1 5 1,1 0-4-16,-5-4 11 0,0-3-9 16,1-4-1-16,-1-5-1 0,0 1 4 15,1-4-4-15,-1-4 0 16,5 4 0-16,-5-4-1 16,4 0 0-16,-3 4 2 15,-1-4-1-15,0 0 2 16,-4 4-2-16,-9-4 2 0,-8 0-2 15,-9-4 5-15,-14 4-5 16,-3 0 3-16,-6 4-3 16,6 0 2-16,3 3-2 15,5-3-3-15,1 4 1 16,-6 0-2-16,5-4 2 31,-4-1 4-31,4 1-3 0,9 0-2 16,4 0 1-16,9 0-5 15,8 0 5-15,9 4-70 16,14-5 56-16,4-3-158 16,4-3 133-16,4-9-252 15</inkml:trace>
  </inkml:traceGroup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9:18.303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11CE5BA0-2C20-4A20-8532-0D856AEA9B42}" emma:medium="tactile" emma:mode="ink">
          <msink:context xmlns:msink="http://schemas.microsoft.com/ink/2010/main" type="inkDrawing" rotatedBoundingBox="16013,13491 17287,12354 17515,12609 16240,13746" semanticType="callout" shapeName="Other">
            <msink:sourceLink direction="with" ref="{50EC2D41-D46F-4925-BD76-CA9A2747B1D0}"/>
          </msink:context>
        </emma:interpretation>
      </emma:emma>
    </inkml:annotationXML>
    <inkml:trace contextRef="#ctx0" brushRef="#br0">6336 3053 108 0,'0'-4'49'0,"0"4"-39"0,0 0-12 0,0 0 21 15,0 0-15-15,0 0 18 16,0 0-17-16,0 0 21 0,0 0-20 16,0 0 39-16,0 0-34 15,0 0 42-15,0 0-40 16,0 0 42-16,0 0-42 0,0 0 17 0,0 0-22 15,0 0 3-15,0 0-7 16,0 0 8-16,0 0-9 31,0 0 16-31,0 4-15 0,0 0 24 16,-4 0-22-16,4 0 17 16,-4 0-17-16,-1-1 11 15,-3 1-12-15,3 0 16 16,-3 0-16-16,-1 0 7 15,-13 0-9-15,9 0 6 16,-9 3-6-16,0 1-5 0,-8 0 2 16,4 0 3-16,-14 3-3 15,10 1-5-15,-5 0 4 16,4-5 3-16,-3 5-2 16,3-4 0-16,1 3 1 15,3-3 1-15,1 4-1 16,4-1-9-1,5 9 6-15,4-1-2 16,0 12 3-16,4-4 1 0,0 8 0 16,1-4-3-16,3 4 2 15,1-4 6-15,0 8-4 16,-1-8-3-16,1 11 2 0,-5 21 3 16,0-5-3-1,-4-4 9-15,-9-4-7 0,-8-7 13 16,-9-4-11-16,-14-4 6 0,-8-12-7 15,5 0 1-15,-1-7-3 16,5 3 2-16,4-7-2 16,4 3-1-16,5-7 1 31,-1 0-7-31,1-4 5 0,4-1 0 0,0 1 1 16,5-4 0-16,-1 0 0 15,5 4-59-15,9 4 46 16,8 4-216-16,9-5 177 15,-4-14-187 1</inkml:trace>
  </inkml:traceGroup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22:53.963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E7F5383D-B4B4-4F29-8599-59E7AA3BCE35}" emma:medium="tactile" emma:mode="ink">
          <msink:context xmlns:msink="http://schemas.microsoft.com/ink/2010/main" type="writingRegion" rotatedBoundingBox="18068,9735 18735,12667 17994,12835 17326,9904"/>
        </emma:interpretation>
      </emma:emma>
    </inkml:annotationXML>
    <inkml:traceGroup>
      <inkml:annotationXML>
        <emma:emma xmlns:emma="http://www.w3.org/2003/04/emma" version="1.0">
          <emma:interpretation id="{E305D73F-FA97-4F5D-A921-B16C0043CFCF}" emma:medium="tactile" emma:mode="ink">
            <msink:context xmlns:msink="http://schemas.microsoft.com/ink/2010/main" type="paragraph" rotatedBoundingBox="18068,9735 18735,12667 17994,12835 17326,990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EAE2FC9-77B8-477F-8F20-60F939846470}" emma:medium="tactile" emma:mode="ink">
              <msink:context xmlns:msink="http://schemas.microsoft.com/ink/2010/main" type="line" rotatedBoundingBox="18068,9735 18735,12667 17994,12835 17326,9904"/>
            </emma:interpretation>
          </emma:emma>
        </inkml:annotationXML>
        <inkml:traceGroup>
          <inkml:annotationXML>
            <emma:emma xmlns:emma="http://www.w3.org/2003/04/emma" version="1.0">
              <emma:interpretation id="{1180B820-D09B-43F5-A960-62FC15C7F849}" emma:medium="tactile" emma:mode="ink">
                <msink:context xmlns:msink="http://schemas.microsoft.com/ink/2010/main" type="inkWord" rotatedBoundingBox="18068,9735 18735,12667 17994,12835 17326,9904">
                  <msink:destinationLink direction="with" ref="{4EF9ECD1-53B4-4355-8695-862067FD1C5F}"/>
                  <msink:destinationLink direction="with" ref="{46C99853-00CF-4356-9829-C56EB0B5CFA0}"/>
                </msink:context>
              </emma:interpretation>
              <emma:one-of disjunction-type="recognition" id="oneOf0">
                <emma:interpretation id="interp0" emma:lang="en-US" emma:confidence="0">
                  <emma:literal>¥</emma:literal>
                </emma:interpretation>
                <emma:interpretation id="interp1" emma:lang="en-US" emma:confidence="0">
                  <emma:literal>}</emma:literal>
                </emma:interpretation>
                <emma:interpretation id="interp2" emma:lang="en-US" emma:confidence="0">
                  <emma:literal>f</emma:literal>
                </emma:interpretation>
                <emma:interpretation id="interp3" emma:lang="en-US" emma:confidence="0">
                  <emma:literal>{</emma:literal>
                </emma:interpretation>
                <emma:interpretation id="interp4" emma:lang="en-US" emma:confidence="0">
                  <emma:literal>:</emma:literal>
                </emma:interpretation>
              </emma:one-of>
            </emma:emma>
          </inkml:annotationXML>
          <inkml:trace contextRef="#ctx0" brushRef="#br0">7060 2828 124 0,'-4'-11'55'0,"4"8"-43"0,-4-4-15 0,4 4 18 16,0-1-13-16,0 1 5 16,4 3-5-16,-4 0 8 15,4 0-8-15,0 0 27 0,-1 0-22 16,1 0 25-16,-4 0-24 16,0 0 32-16,0 0-30 0,0 0 34 15,0 0-33-15,0 0 26 16,0 0-28-16,0 0 21 15,-7 3-23-15,3 4-6 16,0 0 0-16,0 3-1 16,-4 1 0-16,4 3 8 0,-4 0-6 15,0 3 2-15,-3 4-3 16,-1 3 13-16,0 4-10 16,0-4 9-16,1 4-10 15,-1-4 2-15,-8 1-4 16,9-4-1-16,-1-1 1 15,4-6 7 1,12 4-3 0,0 3-4-16,4-7 3 15,0 3-3-15,3-3 8 16,9 0-7-16,-4 0 7 16,-1 0-6-16,5-1 1 15,-1 1-3-15,1 0 5 16,-4 0-5-16,-1-3 6 0,1-1-6 15,-4 0 28-15,-5-3-22 0,1-3 13 16,0-1-14-16,-4 1-1 16,0-4-3-16,0 0 4 15,0 0-5-15,0-4-3 16,3 1 2-16,1-4 0 16,0 0 0-16,0 0 0 0,0-3 0 15,-1-15 5 1,1-3-6-16,0-3 1 15,-4-7 3-15,0 3-3 16,0-3 3-16,4 7-2 16,-4-4-3-16,-1 7 1 15,1 7-2 1,0 4 2-16,0 3-5 16,0 4 5-16,0-1 3 15,0 4-2-15,0 0 6 16,-4 4-5-16,0-1-3 15,-4 4 2-15,0 0 3 16,-4-3-3-16,0-1 6 16,1 1-5-16,-9-1 0 0,0 1 0 15,1-4-1-15,-5 3 0 16,1 1 0-16,-1-1 0 0,0 1 0 16,5 0 0-16,-1 3-3 15,4 0 2-15,5 0-5 16,7 0 5-16,0 0-3 15,4 3 3 1,3 0-86-16,5 1 68 16,0-4-234-16,-4-4 195 15,-8-2-125 1</inkml:trace>
          <inkml:trace contextRef="#ctx0" brushRef="#br0" timeOffset="1255.5936">7216 2206 176 0,'12'-11'82'0,"-4"15"-65"0,11-1-21 0,-11 1 23 16,4 3-16-16,3 0 52 15,9 7-43-15,7 3 1 16,-4 0-8-16,5 4-1 0,-9 7-3 16,-3 0-34-16,-5 3 26 31,-3 0-230-31</inkml:trace>
          <inkml:trace contextRef="#ctx0" brushRef="#br0" timeOffset="1024.1817">7169 2407 156 0,'12'-21'72'0,"7"8"-57"0,1 6-19 0,-12 7 28 15,3 3-20-15,5 4 22 16,4 7-20-16,-1 0 0 15,5 0-4 1,-1 0 7-16,1 3-7 0,-5 0-1 16,-7 1 0-16,-4-1-83 15,-8 1 65-15,-12-8-135 16</inkml:trace>
          <inkml:trace contextRef="#ctx0" brushRef="#br0" timeOffset="754.9974">7114 2512 152 0,'20'-11'69'0,"-4"8"-55"0,-1-1-18 0,-7 4 59 16,4 4-44-1,-1 3 18-15,5 3-20 16,4 4 2-16,-1 0-7 15,-3 3 14-15,-1 1-14 0,1-4 7 0,-4-1-8 16,0 5 1-16,-5-1-3 16,-3-3-113-16,0-10 89 15,-8-8-153 1</inkml:trace>
          <inkml:trace contextRef="#ctx0" brushRef="#br0" timeOffset="488.2086">7138 2706 148 0,'4'-7'65'0,"-4"11"-51"0,11-18-17 16,-7 10 54 0,4 1-41-16,0-1 59 0,0-3-53 15,4 4 2-15,-1 3-12 16,1 10-2-16,4 1-3 0,-5-1 5 16,1 1-5-16,0-1 3 15,-4 1-3-15,-1 2 8 0,-3-2-7 16,-4-1-49-16,0 1 38 31,-4-4-244-31</inkml:trace>
          <inkml:trace contextRef="#ctx0" brushRef="#br0" timeOffset="-219533.3979">6441 444 76 0,'5'-12'36'0,"-5"12"-29"0,0-11-9 0,0 11 69 15,0 0-53-15,0 0 57 16,0 0-54-16,0 0 26 15,-5-4-32-15,5 4 0 0,-4 0-8 16,4 0 7-16,0 0-8 16,0 0-1-16,0 0 0 15,0 0-1 1,0 0 0-16,0 0 8 16,0 8-6-16,0-1 10 15,0 13-9-15,0-5 2 16,4 5-4-16,1-5 13 15,-1 5-10-15,0-1 12 16,1-4-12-16,-1 1 23 16,0-4-21-16,1 3 6 0,3-11-8 15,1 0 3-15,0-8-6 16,-5 0 3-16,1-19-3 16,-1 7-3-16,5 1 1 15,-1-1 4-15,1 1-3 16,-5 3-5-16,1 8 4 15,-1 0 3-15,5 4-2 0,-5 0 0 0,5 12 1 16,0-4-4-16,-1 7 2 16,1 1 4-16,4 7-3 15,-4 0 0-15,4-3 1 32,-4-1-4-32,4-3 2 15,-4-5 6-15,-1-3-4 0,1 0 3 16,0-12-3-16,-5 0 2 15,0-15-2-15,1 3 2 16,-1-11-2-16,1 0-6 0,-1 7 4 16,0 1 3-16,1 11-2 15,-5 1 0-15,4 14 1 16,0 1 7 0,5 8-6-16,0-5 5 0,4 9-6 15,-4-1 3-15,4 0-3 16,-5-3 5-16,5-1-5 15,1-3 3-15,-6-4-3 16,1-1 2-16,0-7-2 16,-5 0 2-16,5-7-2 15,-5-1-1 1,1-4 1-16,-1 1-4 0,0-1 2 16,1 4 1-16,-1 1 0 15,0 3-3-15,1 0 2 16,-1 4 4-16,0 0-3 15,1 0 0-15,-1 4 1 16,1 0-4-16,-1 7 2 16,0-3 1-16,5 7 0 0,-5-3 0 15,5 7 0-15,0-3 2 16,-5 3-1-16,0 1-1 16,1-5 1-16,-1 1-1 15,1-5 0-15,-1-3-40 16,-4-4 32-16,0 0-252 15,0-8 202-15,0 0-65 16</inkml:trace>
          <inkml:trace contextRef="#ctx0" brushRef="#br0" timeOffset="-221919.7419">6463 715 148 0,'-4'-3'65'0,"4"3"-51"0,-9-4-17 0,5 4 63 15,-1 0-48-15,1 0 52 16,-1 0-48-16,1 0 39 31,-5 0-41-31,1 0 35 0,-1 4-36 0,0-4 18 0,0 7-23 16,1 1 15-16,-1 19-17 16,5-4 11-16,-1 24-12 15,1-4 8-15,8 3-10 31,1-7 24-31,16 15-21 16,-3-7 26-16,30-1-24 0,-9-3 21 16,18-4-22-16,-5-5 22 15,0-14-22-15,-8-1 22 0,4-19-22 16,-9 0 25-16,1-23-24 16,-10 4 1-16,-4-40-6 15,-4 13 9-15,-13-16-9 16,-5 12-4-16,-8-13 1 15,-1 9-9-15,-21-8 7 0,4 8-27 16,-30-4 23-16,9 11-24 16,-5 8 23-16,4 5-8 15,5 30 11-15,4 0-9 16,4 19 10 0,5-3-27-16,9 7 24 0,-1-3-57 15,5 3 48 1,4-3-136-16,1-5 116 15,-1-3-271 1</inkml:trace>
        </inkml:traceGroup>
      </inkml:traceGroup>
    </inkml:traceGroup>
  </inkml:traceGroup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22:31.294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34F053D7-B7B8-48EB-80FD-19940CBCAB3D}" emma:medium="tactile" emma:mode="ink">
          <msink:context xmlns:msink="http://schemas.microsoft.com/ink/2010/main" type="writingRegion" rotatedBoundingBox="4462,5794 5506,5794 5506,7511 4462,7511"/>
        </emma:interpretation>
      </emma:emma>
    </inkml:annotationXML>
    <inkml:traceGroup>
      <inkml:annotationXML>
        <emma:emma xmlns:emma="http://www.w3.org/2003/04/emma" version="1.0">
          <emma:interpretation id="{3817C52C-79A2-46F1-906A-7CF146F6058B}" emma:medium="tactile" emma:mode="ink">
            <msink:context xmlns:msink="http://schemas.microsoft.com/ink/2010/main" type="paragraph" rotatedBoundingBox="4462,5794 5506,5794 5506,7511 4462,751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3940C64-E87A-41DD-BEC4-A928BE4568D9}" emma:medium="tactile" emma:mode="ink">
              <msink:context xmlns:msink="http://schemas.microsoft.com/ink/2010/main" type="line" rotatedBoundingBox="4462,5794 5506,5794 5506,7511 4462,7511"/>
            </emma:interpretation>
          </emma:emma>
        </inkml:annotationXML>
        <inkml:traceGroup>
          <inkml:annotationXML>
            <emma:emma xmlns:emma="http://www.w3.org/2003/04/emma" version="1.0">
              <emma:interpretation id="{63C05B62-E7A6-42F9-B7DC-1B143976E35F}" emma:medium="tactile" emma:mode="ink">
                <msink:context xmlns:msink="http://schemas.microsoft.com/ink/2010/main" type="inkWord" rotatedBoundingBox="4462,5794 5506,5794 5506,7511 4462,7511">
                  <msink:destinationLink direction="with" ref="{4A9FAFF1-4AA4-4D07-9CC8-4632C128C218}"/>
                </msink:context>
              </emma:interpretation>
              <emma:one-of disjunction-type="recognition" id="oneOf0">
                <emma:interpretation id="interp0" emma:lang="en-US" emma:confidence="0">
                  <emma:literal>E</emma:literal>
                </emma:interpretation>
                <emma:interpretation id="interp1" emma:lang="en-US" emma:confidence="0">
                  <emma:literal>I</emma:literal>
                </emma:interpretation>
                <emma:interpretation id="interp2" emma:lang="en-US" emma:confidence="0">
                  <emma:literal>=</emma:literal>
                </emma:interpretation>
                <emma:interpretation id="interp3" emma:lang="en-US" emma:confidence="0">
                  <emma:literal>#</emma:literal>
                </emma:interpretation>
                <emma:interpretation id="interp4" emma:lang="en-US" emma:confidence="0">
                  <emma:literal>£</emma:literal>
                </emma:interpretation>
              </emma:one-of>
            </emma:emma>
          </inkml:annotationXML>
          <inkml:trace contextRef="#ctx0" brushRef="#br0">272-5733 280 0,'-8'-7'125'0,"12"4"-99"0,4-4-33 0,-4 3 85 15,7 1-63-15,5-4 17 16,3-3-22-16,5-1 10 16,11-3-15-16,0 0 17 0,4-7-17 15,8-3-2 1,8 3-1-16,4 7 0 16,-1 4-1-16,1 3 2 15,-4 17-2-15,-4 1-62 0,-4 3 48 16,-8 0-147-1,-12 3 123-15</inkml:trace>
          <inkml:trace contextRef="#ctx0" brushRef="#br0" timeOffset="266.171">299-6101 312 0,'16'-18'141'0,"-1"11"-111"0,13-6-38 0,-17 9 50 0,9 1-35 0,7-1 4 16,5 4-8-16,3 0 4 31,16-3-6-31,3-1 0 0,1 1 0 0,0 3-49 15,-4-4 38-15,-8 8-115 16,-8-4 97-16,-8 3-205 16</inkml:trace>
          <inkml:trace contextRef="#ctx0" brushRef="#br0" timeOffset="546.9607">104-6341 200 0,'15'-28'92'0,"32"18"-73"0,0-4-24 0,-27 10 83 15,7-3-62-15,8 4 17 16,4 3-23-16,4-4-1 16,0 8-7-16,0-1-1 0,12-3 0 0,0 4-85 15,-12-1 66-15,-8 4-227 16</inkml:trace>
          <inkml:trace contextRef="#ctx0" brushRef="#br0" timeOffset="834.0907">-2-6807 280 0,'16'-21'128'0,"-1"4"-101"0,9-11-34 16,-5 18 57-16,20-4-41 0,8 0 2 16,8 0-7-16,8 11 0 15,3-1-3-15,8 4 2 0,5 7-2 16,-5 4-79-16,-4 2 61 16,-11 5-173-1,-8-1 146-15,-20 14-80 0</inkml:trace>
          <inkml:trace contextRef="#ctx0" brushRef="#br0" timeOffset="1031.6009">-88-7168 320 0,'16'-63'144'0,"11"35"-113"0,8-10-39 0,-15 28 19 15,27-8-10-15,19 1-12 32,12 0 9-32,4-1-232 0,16-17 183 15,-16-3-85-15</inkml:trace>
        </inkml:traceGroup>
      </inkml:traceGroup>
    </inkml:traceGroup>
  </inkml:traceGroup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22:21.442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20152CED-8364-4F6E-8BC1-B91F92DA4DCE}" emma:medium="tactile" emma:mode="ink">
          <msink:context xmlns:msink="http://schemas.microsoft.com/ink/2010/main" type="writingRegion" rotatedBoundingBox="5928,10822 4766,14936 4177,14769 5338,10656"/>
        </emma:interpretation>
      </emma:emma>
    </inkml:annotationXML>
    <inkml:traceGroup>
      <inkml:annotationXML>
        <emma:emma xmlns:emma="http://www.w3.org/2003/04/emma" version="1.0">
          <emma:interpretation id="{9D24F2CA-87FB-4664-914C-269F4182C457}" emma:medium="tactile" emma:mode="ink">
            <msink:context xmlns:msink="http://schemas.microsoft.com/ink/2010/main" type="paragraph" rotatedBoundingBox="5928,10822 4766,14936 4177,14769 5338,1065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A8624EE-FB47-4C6D-A3AA-63B8B0E7C045}" emma:medium="tactile" emma:mode="ink">
              <msink:context xmlns:msink="http://schemas.microsoft.com/ink/2010/main" type="line" rotatedBoundingBox="5928,10822 4766,14936 4177,14769 5338,10656"/>
            </emma:interpretation>
          </emma:emma>
        </inkml:annotationXML>
        <inkml:traceGroup>
          <inkml:annotationXML>
            <emma:emma xmlns:emma="http://www.w3.org/2003/04/emma" version="1.0">
              <emma:interpretation id="{485F0BE4-EEC0-48DC-A1B6-8E89E257E9E3}" emma:medium="tactile" emma:mode="ink">
                <msink:context xmlns:msink="http://schemas.microsoft.com/ink/2010/main" type="inkWord" rotatedBoundingBox="5213,13278 4747,14930 4177,14769 4643,13117">
                  <msink:destinationLink direction="with" ref="{4A9FAFF1-4AA4-4D07-9CC8-4632C128C218}"/>
                  <msink:destinationLink direction="with" ref="{1C223767-0E54-4924-90EA-A0260EECA5E6}"/>
                </msink:context>
              </emma:interpretation>
              <emma:one-of disjunction-type="recognition" id="oneOf0">
                <emma:interpretation id="interp0" emma:lang="en-US" emma:confidence="0">
                  <emma:literal>r:</emma:literal>
                </emma:interpretation>
                <emma:interpretation id="interp1" emma:lang="en-US" emma:confidence="0">
                  <emma:literal>o:</emma:literal>
                </emma:interpretation>
                <emma:interpretation id="interp2" emma:lang="en-US" emma:confidence="0">
                  <emma:literal>i:</emma:literal>
                </emma:interpretation>
                <emma:interpretation id="interp3" emma:lang="en-US" emma:confidence="0">
                  <emma:literal>food</emma:literal>
                </emma:interpretation>
                <emma:interpretation id="interp4" emma:lang="en-US" emma:confidence="0">
                  <emma:literal>F:</emma:literal>
                </emma:interpretation>
              </emma:one-of>
            </emma:emma>
          </inkml:annotationXML>
          <inkml:trace contextRef="#ctx0" brushRef="#br0">315 753 220 0,'-4'10'101'0,"4"-10"-79"0,-12 4-28 15,8-4 97-15,-4 0-73 16,1 0 50 0,-5 0-50-16,0 0 32 15,-11-7-37-15,3 0 12 0,-7-7-18 16,27 14 7 15,-36-42-10-31,5 7-5 0,0-10 1 16,4 7 0-16,7-18 0 15,4 11-6-15,5-10 5 0,3 9-3 0,4-6 3 16,0 7 4-16,8-7-3 16,0 10 0-16,8-3 1 15,-1 10-10-15,21 4 7 16,-5 7 1-16,12 6 1 16,-8 4 2-16,8 7-1 15,-3 1-3-15,3 2 1 0,-8 1 6 16,0 3-4-16,-3 0 9 15,-5 0-8-15,-3 0 5 16,-1 3-6-16,-3-3-3 16,-1 7 2-16,-3-4 3 15,0 4-3-15,0 0 3 16,-5-3-2 0,1-1-1-16,0-3 1 15,-4 0-10-15,0-3 7 16,0-1-86-16,0-3 69 15,0 4-125-15,0-1 110 16,0 1-215-16,-1 0 191 16,1-1 25-16</inkml:trace>
          <inkml:trace contextRef="#ctx0" brushRef="#br0" timeOffset="5833.8212">409 277 120 0,'0'-11'55'0,"0"11"-43"0,-4-7-15 0,4 7 82 0,-4-3-63 16,0-1 48-16,0-3-47 0,0 0 36 15,-4-3-40-15,0 0 41 0,-3-1-41 16,3 4 14-16,-8 4-20 16,4-1-4-16,-7 8-1 15,3-1-2-15,1 25 0 16,3-4 14-16,8 18-11 15,0-7-1 1,16 10-1-16,0-7 4 0,15 4-4 16,-4-7 9-16,9-11-8 15,-5-3 35-15,8-18-28 16,-7 1 27-16,-1-32-27 16,-4 4 18-16,-3-22-20 0,-4 8-1 15,-9-7-4 1,-3 7 4-16,-11 3-5 0,3 4 6 15,-16 10-6-15,4 0-5 16,-15 14 3-16,4 0 3 16,-8 14-2-16,3 0-5 15,5 17 4-15,3-3-8 16,17 17 6-16,-1-6-3 16,20 9 4-1,-1-6-2-15,13 0 3 0,-5-7 4 16,5-7-3-16,-1-4 6 15,1-14-5-15,-5 1 11 16,1-21-9-16,-5 3 4 16,-3-18-5-16,-4 5 5 15,-8-8-6-15,0 4 0 16,-12-1 0-16,4 8-1 16,-11 3 0-16,3 0-6 15,-11 11 5-15,3-1-6 0,1 11 6 16,3 0-8-16,13 28 6 15,-1-3-3-15,16 2 4 16,-1-2-2-16,9 13 3 16,0-7 6-16,3-10-4 0,-3 0 3 15,7-14-3-15,-3 0 8 16,-5-28-7-16,1 4 19 16,-4-15-17-16,-4 4-1 15,-8-3-1-15,0 3 3 16,-8 1-4-16,0 2-8 15,-12 11 5 1,1 0-10-16,-12 18 9 16,7-4 1-16,-3 28 2 15,3-7-3-15,9 24 2 16,3-7-5-16,16 11 5 16,0-8 0-16,11 8 1 15,1-11 5-15,4-6-4 16,-5-8 3-16,9-14-3 0,-5 1 16 15,1-22-13-15,-5 1 1 0,-3-25-3 16,0 7-2-16,-8-20 1 16,0 6 7-16,-12 14-6 15,4 4-1-15,-16-1 0 16,1 5-4-16,-12 16 2 16,3 1-5-16,-7 17 5 0,8-1-6 15,3 5 6-15,5-1-11 16,11 14 9-16,0-3 1 15,24 7 2-15,-5-4 0 16,13-6 0-16,-5-4 0 16,9-8 0-16,-5-2 0 15,1-18 0 1,-1 3 8-16,-3-30-6 16,-5 2 5-16,-3-20-6 15,-4 7 0-15,-8-7 0 16,0 7-32-16,-8 3 24 15,0 4-22-15,-11 10 21 16,19 28 2 0,-28 0 3-1,5 0 6-15,11 21-3 16,0-4-2-16,12 18 1 0,0-4-10 16,12 8 8-16,0-8-197 15,4-3 156-15,-1-8-233 16</inkml:trace>
          <inkml:trace contextRef="#ctx0" brushRef="#br0" timeOffset="-922.6724">209 847 232 0,'-4'-14'105'0,"4"14"-83"0,0 0-28 0,0 0 52 16,0 3-38-16,0 1 59 15,0-1-51-15,0 1 46 32,0 10-46-32,0-4 11 0,-8 18-19 0,1-4 9 15,-5 14-12-15,4 1 22 16,-4 13-21-16,1-7 17 15,-1 28-17-15,0-11 17 16,0 1-18-16,1-11 1 0,-1 4-4 16,0-11 1-16,0-3-2 15,5-4-9-15,-1-7 6 16,0-3-94-16,0-11 75 16,0 1-242-16,4-11 203 15,1 0-130 1</inkml:trace>
          <inkml:trace contextRef="#ctx0" brushRef="#br0" timeOffset="7582.8776">1077-2396 156 0,'-12'-14'72'0,"12"14"-57"0,-11 7-19 0,7-4 79 15,-4 8-60-15,0-4 65 16,0 7-60-16,1-4 37 16,-1 11-42-16,0 0 3 0,8 3-12 15,0-3 10-15,8 0-12 16,-4-4 26-16,11 1-23 15,1-5 8 1,19-2-11-16,-8-1 29 16,9-6-26-16,-5-4 23 0,0-14-23 15,-3 3 5-15,-9-20-8 16,1 3 0-16,-12-10-3 16,-5 3 8-16,-14 1-7 15,3 2-1-15,-16 5 0 16,5 2-4-16,-9 11 2 0,5 0-2 15,-4 11 2-15,3-1-8 16,1 22 7-16,3-1-2 0,8 25 3 16,1-7-8-16,7 3 7 15,4-3 4-15,12-1-2 16,-5-2 0-16,17-4 1 16,-5-4 7-16,17-10-6 15,-9-4 5-15,4-10-6 16,-3 0 9-16,-5-14-8 15,-3 4 5-15,-9-25-6 16,1 4 3-16,-12-11-3 16,0 7-1-16,-19-3 1 15,3 7-10 1,-11 7 7-16,3 3-4 0,-7 7 4 16,7 3-2-16,-7 15 3 15,8-1 1-15,-1 36 0 16,5-5-9-16,7 4 7 15,4-3-2-15,8 3 3 16,0-6-2-16,12 3 2 16,-1-4-2-16,13-3 2 0,-5-8 4 15,13-9-3-15,-5-1 9 16,4-13-7-16,-3-1 7 16,-5-6-6-16,-3 3 9 15,-8-24-9-15,-1 6 2 16,-11-9-4-16,0 6-3 15,-19-7 1 1,-1 7-2-16,-7 7 2 16,3 7-8-16,-3 14 7 15,3 0-2-15,-3 4 3 16,4-1-5-16,3 29 5 16,4-11-6-16,9 6 6 0,-1-6-6 15,8 7 6 1,0-7 0-16,15 0 1 0,-3 0-3 0,23-7 2 15,-7-4 6-15,7-10-4 16,-4 0 9-16,4-7-8 16,-7 0 10-16,-5-21-9 15,-3 4 4-15,-8-18-5 16,-1 7 5-16,-15-3-6 16,0 3 0-1,-19 1 0-15,0 6-21 16,-13 7 16-16,9 4-7 15,-8 10 7-15,3 3 3 16,-7 32 1-16,8-4-6 16,0 4 5-16,3-4-3 15,9 22 3-15,3-12-8 16,16 8 7-16,0-4-2 0,12 1 3 16,0-8 1-16,11-3 0 15,-3-4 0-15,15-10 0 16,-4-4 11-16,4-13-9 15,-7-1 17-15,-1-13-15 16,-3 3 1-16,-9-17-3 0,-3 7 4 16,-12-18-5-16,0 7 0 0,-23-7 0 15,3 8-1-15,-7 2 0 16,3 1 2-16,-11 10-1 16,4 4-9-16,-12 17 6 15,7 0-2-15,1 24 3 16,4-3-5-16,11 10 5 31,5-6-8-31,19 13 6 0,0-7-3 16,15 7 4-16,-3-6 4 15,11-8-2-15,-3-3 3 16,3-11-2-16,-4-3 11 16,9-14-10-16,-9 0 0 15,-11-17-1-15,0 3 4 16,-12-21-4-16,0 8 0 0,-12-12 0 15,4 8 1-15,-11 0-1 16,3 7-3-16,-15 10 1 16,3 3-2-16,-7 12 2 15,8 2-8-15,3 25 7 16,5-4-4-16,19 18 4 0,0-4-41 16,15 1 34-1,-3-5-149-15,12-6 123 16,-1-3-264-1</inkml:trace>
        </inkml:traceGroup>
      </inkml:traceGroup>
    </inkml:traceGroup>
  </inkml:traceGroup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20:45.103"/>
    </inkml:context>
    <inkml:brush xml:id="br0">
      <inkml:brushProperty name="width" value="0.03528" units="cm"/>
      <inkml:brushProperty name="height" value="0.03528" units="cm"/>
      <inkml:brushProperty name="fitToCurve" value="1"/>
    </inkml:brush>
    <inkml:context xml:id="ctx1">
      <inkml:inkSource xml:id="inkSrc7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T" name="resolution" value="1" units="1/dev"/>
        </inkml:channelProperties>
      </inkml:inkSource>
      <inkml:timestamp xml:id="ts1" timeString="2016-01-10T03:23:22.004"/>
    </inkml:context>
  </inkml:definitions>
  <inkml:traceGroup>
    <inkml:annotationXML>
      <emma:emma xmlns:emma="http://www.w3.org/2003/04/emma" version="1.0">
        <emma:interpretation id="{F04DC392-7936-46E9-9A48-E99FF461657B}" emma:medium="tactile" emma:mode="ink">
          <msink:context xmlns:msink="http://schemas.microsoft.com/ink/2010/main" type="writingRegion" rotatedBoundingBox="20746,8776 25323,10045 24049,14643 19471,13374"/>
        </emma:interpretation>
      </emma:emma>
    </inkml:annotationXML>
    <inkml:traceGroup>
      <inkml:annotationXML>
        <emma:emma xmlns:emma="http://www.w3.org/2003/04/emma" version="1.0">
          <emma:interpretation id="{3DC8FCBF-AF9B-4C10-9A69-5CEC5E6898BD}" emma:medium="tactile" emma:mode="ink">
            <msink:context xmlns:msink="http://schemas.microsoft.com/ink/2010/main" type="paragraph" rotatedBoundingBox="20746,8776 25323,10045 24372,13477 19794,1220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FA4BD4C-3B41-42D5-86B3-47C40049EBD4}" emma:medium="tactile" emma:mode="ink">
              <msink:context xmlns:msink="http://schemas.microsoft.com/ink/2010/main" type="line" rotatedBoundingBox="20746,8776 25323,10045 24372,13477 19794,12208"/>
            </emma:interpretation>
          </emma:emma>
        </inkml:annotationXML>
        <inkml:traceGroup>
          <inkml:annotationXML>
            <emma:emma xmlns:emma="http://www.w3.org/2003/04/emma" version="1.0">
              <emma:interpretation id="{429F60E1-388C-484A-8CB6-4916BC861F96}" emma:medium="tactile" emma:mode="ink">
                <msink:context xmlns:msink="http://schemas.microsoft.com/ink/2010/main" type="inkWord" rotatedBoundingBox="20746,8776 25323,10045 24372,13477 19794,12208">
                  <msink:destinationLink direction="with" ref="{D0C6F2FA-694F-47DB-8A51-005DC23C0AB8}"/>
                  <msink:destinationLink direction="with" ref="{0AB752F8-EE02-4644-85A7-779652387A7D}"/>
                </msink:context>
              </emma:interpretation>
              <emma:one-of disjunction-type="recognition" id="oneOf0">
                <emma:interpretation id="interp0" emma:lang="en-US" emma:confidence="0">
                  <emma:literal>REPO.</emma:literal>
                </emma:interpretation>
                <emma:interpretation id="interp1" emma:lang="en-US" emma:confidence="0">
                  <emma:literal>REP0.</emma:literal>
                </emma:interpretation>
                <emma:interpretation id="interp2" emma:lang="en-US" emma:confidence="0">
                  <emma:literal>REPO:</emma:literal>
                </emma:interpretation>
                <emma:interpretation id="interp3" emma:lang="en-US" emma:confidence="0">
                  <emma:literal>REPO,</emma:literal>
                </emma:interpretation>
                <emma:interpretation id="interp4" emma:lang="en-US" emma:confidence="0">
                  <emma:literal>REP0,</emma:literal>
                </emma:interpretation>
              </emma:one-of>
            </emma:emma>
          </inkml:annotationXML>
          <inkml:trace contextRef="#ctx0" brushRef="#br0">9531 127 248 0,'0'-3'111'0,"4"-1"-87"0,19-3-30 15,-15 7 71-15,0-3-52 16,4-1 49-16,3 1-47 15,9 3 29-15,3 0-32 16,4 3 10-16,4 4-16 0,8 7 13 31,0 7-14-31,4 3 20 0,16 8-19 16,3 9 11-16,-3 12-12 16,-4-1 8-16,-12 3-10 15,-4 1 10-15,-12 0-10 16,-8-4 10-16,-7 0-10 15,-12 0 13-15,-12-7-12 16,-11-7 3-16,-9-6-5 0,-15-8-6 16,-4-10 3-16,-4-7-36 0,4-7 28 15,4-7-7-15,8-4 11 16,4 5-2-16,4-1 5 16,7 3-10-16,8 1 9 31,4 3 4-31,8-4-1 15,0 4 17-15,4 11-13 0,4-1 24 16,4 0-22-16,4 4 20 16,7 4-19-16,4 6 7 15,16 7-10-15,16 4 9 16,8 3-10-16,-5 4 7 16,5 3-7-16,3 4-2 15,12-1 0-15,0-9 1 0,-4-1-1 16,-11-7 5-16,-12 1-5 15,-16-1 14-15,0-7-11 0,-12 0 0 16,-7-6-2-16,-9-4-60 16,-3-7 45-16,-12-11-256 15,-7-20 209-15,-13-11-248 32</inkml:trace>
          <inkml:trace contextRef="#ctx0" brushRef="#br0" timeOffset="-769.8873">9464 75 260 0,'0'0'115'0,"0"4"-91"0,0-1-30 0,0-3 91 15,0 7-68-15,0 3 28 16,0 4-33-16,4 4 49 15,0 6-46 1,0 14 21-16,4 14-26 0,4 18 10 16,7 6-14-16,1 11 16 15,-1 11-17-15,-3 16 23 0,0-13-21 16,-1 0 11-16,-3-11-13 16,0-10 8-16,-5-10-10 15,-3-4 2-15,0-11-4 16,0-6 5-16,-4-7-5 15,-4-11 6-15,0-3-6 16,4-11-64-16,0-10 49 0,0-14-238 16,0-21 195-16,-4-10-244 15</inkml:trace>
          <inkml:trace contextRef="#ctx0" brushRef="#br0" timeOffset="770.4044">10837 197 204 0,'4'-7'92'0,"0"10"-73"0,-4 1-24 16,3-1 81-16,5 4-61 16,-4 4 53-16,4 6-50 15,0 7 27-15,0 11-33 16,-1 7 18-16,5 17-22 16,0 3 1-16,0 5-6 15,3 9 4-15,1 11-6 16,-4-7 28-16,-1 0-22 15,1-7 19-15,-4-11-19 16,0-6 2-16,0-11-7 0,-4-10 10 16,3-7-9-16,1-8 10 15,0-6-10-15,0-3 2 16,15-1-4-16,5 1-1 0,3-4 1 16,8 0-4-16,4 0 2 15,0-1 1-15,-4-2 0 16,-4-1 5-16,-3-3-4 15,-1-3 3-15,-4-1-3 16,1 1 11-16,-5-4-10 0,-3 0-17 16,-5 0 12-16,-3 0-111 15,-4-3 89-15,-8-1-229 16,-4-16 195-16,-20-5-127 16</inkml:trace>
          <inkml:trace contextRef="#ctx0" brushRef="#br0" timeOffset="1245.7911">10931 336 432 0,'-4'-11'194'0,"-4"-3"-153"0,4-13-52 0,4 16 107 15,0 1-78-15,4-4-6 16,4 3-6-16,7-2-12 15,13 2 5-15,19 4 3 0,7 0-2 0,1 0 0 16,12 0 1 0,-13 0-102-16,-7 0 79 15,-4 1-275-15,-8-1 229 0,-15 0-135 16</inkml:trace>
          <inkml:trace contextRef="#ctx0" brushRef="#br0" timeOffset="1017.4346">10962 736 328 0,'-4'3'148'0,"4"0"-117"15,8 1-39-15,-4-1 92 0,7-3-68 0,5 0 18 16,11 4-24-16,9-4 10 15,7 0-15-15,7 0 6 0,1-4-8 16,-4 1 4-16,-4-1-6 16,-8 1 6-16,-3 0-6 15,-5-4-78-15,-3 0 60 16,-9-4-193 0,-3-3 162-16,-8 4-190 15</inkml:trace>
          <inkml:trace contextRef="#ctx0" brushRef="#br0" timeOffset="2050.2507">11928 159 212 0,'4'-4'98'0,"-4"8"-77"0,-4-1-26 16,4 1 97-16,0 2-73 15,0 5 55-15,0 6-55 16,4 11 24-16,-1 10-32 15,5 14 25-15,-4 14-27 0,8 14 21 0,4 14-23 32,-1 21 14-32,1-4-16 0,0 0 25 15,-1-10-22-15,1-10-2 16,-4-15-3-16,-1-13 6 16,-3-15-7-16,-8-27 10 15,0-21 0-15,0-14-9 0,-8-14-4 31,0-20 1-31,-3-11-11 16,-1-7 8-16,4-7-1 0,0-4 2 16,1 4 2-16,-1-14 0 15,4 7-3-15,4 4 2 16,4 13-5-16,7 11 5 16,9 14-8-16,7 10 6 15,12 11 2-15,8 13 1 0,0 15 5 16,0 6-4-1,-8 11 20-15,-4 3-17 0,-7 0 24 16,-12 4-21-16,-1 0 5 16,-11-4-8-16,-8 4 5 15,-11-11-6-15,-5-3 6 16,-23-7-6 0,0-7-38-16,-4-7 27 0,4-3-103 15,8-4 85 1,4-4-168-16,7 1 148 0,16 3-243 15</inkml:trace>
          <inkml:trace contextRef="#ctx0" brushRef="#br0" timeOffset="2803.3143">13026 287 224 0,'-11'-17'101'0,"3"6"-79"0,-8 4-28 0,4 7 111 0,-3 7-84 15,-5 0 63 1,-7 4-62-16,7 6 7 0,1 7-20 16,-1 15 11-16,9 9-15 0,3 8 20 15,4 10-19-15,8 10 17 0,7 18-18 0,9 0 35 16,7-7-31-16,1 0 24 31,15-7-24-31,4-11 23 16,7-13-24-16,17-14 21 15,-5-15-22-15,5-9 19 0,-13-18-19 0,1-18 13 16,-12-16-15 0,-8-18 3-16,0-11-6 0,-12-6-6 15,-11 2 3-15,-8-2 0 16,-8-1 1-16,-20 1-12 15,-19-1 10-15,-23-3-19 32,-5 7 16-32,1 14 2 15,7 14 2-15,4 7 6 0,12 10-4 16,8 7-3-16,4 7 2 16,4 4-17-16,15 13-93 15,8 7 85 1,4 1-272-16,0-4 230 15</inkml:trace>
          <inkml:trace contextRef="#ctx1" brushRef="#br0">13288 4030 0,'-125'-264'47,"125"264"-32,0 0-15,0 0 0,-27-90 16,43 90-1,-1 0-15,-3 49 16,-8-39 0,-4 0-16,-8-3 15,0-3 1,0 3-16,8-7 0,0 0 16,67 108-1,-28-53 1,0 25-16</inkml:trace>
        </inkml:traceGroup>
      </inkml:traceGroup>
    </inkml:traceGroup>
    <inkml:traceGroup>
      <inkml:annotationXML>
        <emma:emma xmlns:emma="http://www.w3.org/2003/04/emma" version="1.0">
          <emma:interpretation id="{F2CF1ABE-443B-4B3C-A8CD-0DF3B354C299}" emma:medium="tactile" emma:mode="ink">
            <msink:context xmlns:msink="http://schemas.microsoft.com/ink/2010/main" type="paragraph" rotatedBoundingBox="22081,13037 23074,13037 23074,14268 22081,1426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A416CFC-082E-4E0B-87A5-D49659D3676F}" emma:medium="tactile" emma:mode="ink">
              <msink:context xmlns:msink="http://schemas.microsoft.com/ink/2010/main" type="inkBullet" rotatedBoundingBox="22834,12849 23285,14075 22374,14410 21923,13184"/>
            </emma:interpretation>
            <emma:one-of disjunction-type="recognition" id="oneOf1">
              <emma:interpretation id="interp5" emma:lang="en-US" emma:confidence="0">
                <emma:literal>•</emma:literal>
              </emma:interpretation>
            </emma:one-of>
          </emma:emma>
        </inkml:annotationXML>
        <inkml:trace contextRef="#ctx0" brushRef="#br0" timeOffset="-1617.9433">11302 3592 288 0,'-27'0'128'0,"11"4"-101"0,-11-1-34 16,15 4 85-16,-15 0-63 15,-1 4 37-15,-3 6-38 16,4 14 14-16,-1 4-20 16,5 10 1-16,3 8-7 0,5 19 13 0,3 29-11 15,8-3 12-15,16 2-12 16,19 8 12-16,24 3-12 15,15-3 12-15,-4-18-12 16,9-13 20-16,3-14-18 31,8-18 28-31,4-14-26 0,-4-17 13 16,-16-28-15-16,-3-24 10 16,-9-18-11-16,-7-13 11 15,-12-18-12-15,-7-11 3 16,-13-9-5-16,-11 2 8 15,-8 8-8-15,-8 3-1 16,-15 7 0-16,-16 0-4 0,-16 11 2 16,-12 17-2-16,1 10 2 15,0 14-5-15,11 15 5 16,-4 16-3-16,-3 22 3 0,3 13-10 16,4 14 8-16,12 14-1 31,-4 11 2-31,8 13 2 15,12 7 0-15,15-3 0 0,8 0 0 16,8-7-3-16,16 7 2 16,3 0-5-16,16-11 5 15,-8-6-3-15,5-15 3 16,-5-13 4-16,12-11-3 16,-4-17 3-16,8-10-2 15,0-15 2-15,-8-9-2 0,-8 2-3 16,-3-17 1-16,3 1-13 15,-8 2 11-15,-7 5-2 16,-4-1 3-16,-4 3 2 16,-1-2 0-16,-7-1-3 15,0-3 2-15,-7-11 4 16,-1-3-3-16,-4-4-16 0,-8 0 12 16,-3-3-12-16,-4 4 12 15,7 2-7-15,-3 1 8 0,-1 3 5 16,1 4-2-16,-1 0 0 15,1 10 1-15,-1 4-4 16,1 6 2-16,-1 5 1 31,-3 6 0-31,4 10-12 16,-5 11 10-16,1 10-8 16,-1 18 7-16,5 24-1 15,3 7 3-15,13 4-2 16,11-1 2-16,11 4-8 15,13 3 7-15,3-6 1 16,4-8 1-16,8-10 0 0,12-13 0 0,3-19 2 16,1-16-1-16,0-18 11 15,-8-14-10-15,-8-14 14 16,-8-6-12-16,-12-8 9 16,1-14-10-16,-13-10 7 15,-11 0-7-15,-11 4 1 16,-13 10-3-1,1 7 2-15,-16 6-2 16,3 12 2-16,-3 9-2 16,12 11-6-16,0 11 4 15,3 13-11-15,5 15 9 0,-1 16-1 16,4 12 2-16,5 6-1 16,7 3 2-16,4 4-2 15,8-3 2-15,7-4-2 0,-3-7 2 16,11-10 4-16,5-14-3 15,-1-11 6-15,1-14-5 16,3-13 0-16,-4-11 0 16,-3-10 4-1,-5-11-4-15,-7-13 6 16,-4-11-6-16,-8-7 3 0,-8 3-3 0,-8 7-3 16,-3 4 1-16,-13 7 6 15,1 11-4-15,0 6 6 16,0 7-6-16,-1 14-5 15,5 11 3-15,0 10-6 16,11 17 6-16,0 11-8 16,5 13 6-1,3 15-1-15,8-1 3 16,8 1 1-16,3-4 0 16,9 0-3-16,-1-7 2 15,9-13 4-15,-1-15-3 16,4-10 0-16,1-11 1 0,-5-13 21 15,-3-11-17-15,-9-14 6 16,-3-13-7-16,-8-12-3 16,-4-6 0-16,-16 4 4 15,-11-4-4-15,-8 7 6 0,3 10-6 16,-3 14 3-16,0 11-3 16,-4 17-9-16,4 14 6 15,-1 21-4-15,5 10 4 16,8 11-2-1,11 6 3-15,8-3-5 16,8-6 5-16,0-5-3 16,12-9 3-16,-5-8-61 15,1-7 49-15,4-10-251 16,-1-24 205-16,-15-14-210 16</inkml:trace>
      </inkml:traceGroup>
    </inkml:traceGroup>
  </inkml:traceGroup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23:25.907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1FCE1221-2CAA-4E9D-B924-7F10E70DD291}" emma:medium="tactile" emma:mode="ink">
          <msink:context xmlns:msink="http://schemas.microsoft.com/ink/2010/main" type="writingRegion" rotatedBoundingBox="11800,9264 13820,13073 10913,14615 8893,10805"/>
        </emma:interpretation>
      </emma:emma>
    </inkml:annotationXML>
    <inkml:traceGroup>
      <inkml:annotationXML>
        <emma:emma xmlns:emma="http://www.w3.org/2003/04/emma" version="1.0">
          <emma:interpretation id="{8151A918-854D-45E5-A5DB-889A7148A62D}" emma:medium="tactile" emma:mode="ink">
            <msink:context xmlns:msink="http://schemas.microsoft.com/ink/2010/main" type="paragraph" rotatedBoundingBox="11800,9264 13820,13073 10913,14615 8893,1080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F8C7655-25EC-4FFF-856A-00405A5FDBE9}" emma:medium="tactile" emma:mode="ink">
              <msink:context xmlns:msink="http://schemas.microsoft.com/ink/2010/main" type="line" rotatedBoundingBox="11800,9264 13708,12864 12432,13541 10523,9941"/>
            </emma:interpretation>
          </emma:emma>
        </inkml:annotationXML>
        <inkml:traceGroup>
          <inkml:annotationXML>
            <emma:emma xmlns:emma="http://www.w3.org/2003/04/emma" version="1.0">
              <emma:interpretation id="{50EC2D41-D46F-4925-BD76-CA9A2747B1D0}" emma:medium="tactile" emma:mode="ink">
                <msink:context xmlns:msink="http://schemas.microsoft.com/ink/2010/main" type="inkWord" rotatedBoundingBox="11800,9264 13708,12864 12432,13541 10523,9941">
                  <msink:destinationLink direction="with" ref="{361B71A2-4322-43B6-9791-9C421896E348}"/>
                  <msink:destinationLink direction="with" ref="{11CE5BA0-2C20-4A20-8532-0D856AEA9B42}"/>
                  <msink:destinationLink direction="with" ref="{E13FA2A8-0E63-46A8-92C9-CA73FEA74D8F}"/>
                </msink:context>
              </emma:interpretation>
              <emma:one-of disjunction-type="recognition" id="oneOf0">
                <emma:interpretation id="interp0" emma:lang="en-US" emma:confidence="0">
                  <emma:literal>☺</emma:literal>
                </emma:interpretation>
                <emma:interpretation id="interp1" emma:lang="en-US" emma:confidence="0">
                  <emma:literal>j</emma:literal>
                </emma:interpretation>
                <emma:interpretation id="interp2" emma:lang="en-US" emma:confidence="0">
                  <emma:literal>,</emma:literal>
                </emma:interpretation>
                <emma:interpretation id="interp3" emma:lang="en-US" emma:confidence="0">
                  <emma:literal>☹</emma:literal>
                </emma:interpretation>
                <emma:interpretation id="interp4" emma:lang="en-US" emma:confidence="0">
                  <emma:literal>}</emma:literal>
                </emma:interpretation>
              </emma:one-of>
            </emma:emma>
          </inkml:annotationXML>
          <inkml:trace contextRef="#ctx0" brushRef="#br0">125 166 220 0,'12'-10'101'0,"-12"10"-79"0,12-14-28 0,-12 14 94 0,4-7-71 16,0-4 65-16,19-9-61 16,20-5 8-16,-8 22-20 15,-3-1-9-15,11 18 1 0,-4 0 2 16,12 21-3-1,-8-7 9-15,27 20-7 16,-11-9 2-16,7 37-3 16,-11-10 2-16,3 14-2 15,-11-14 2-15,0 17-2 16,-8-13 2-16,-3 6-2 16,-5-10 2-16,-4 0-2 15,-3-10-1-15,-5 0 1 0,1-11-127 16,-5-10 99-16,1-8-297 15</inkml:trace>
          <inkml:trace contextRef="#ctx0" brushRef="#br0" timeOffset="2858.5358">-356-734 224 0,'0'-7'101'0,"0"7"-79"0,8-21-28 0,-8 18 105 16,16-8-79-16,-4 1 63 0,7 10-61 31,1 0 4-31,11-14-17 0,-4 3-7 0,12 8 0 0,-3 0-2 16,3 16 0-16,-8 1 2 15,4 4-1-15,-7-1-45 16,-5 4 34-16,-3-4-201 16,-13 18 164-16,1-11-155 15</inkml:trace>
          <inkml:trace contextRef="#ctx0" brushRef="#br0" timeOffset="2388.3366">-148-863 196 0,'-24'-10'88'0,"24"10"-69"0,-27 10-24 0,23-6 89 15,-12 10-67-15,5 0 50 0,-9 3-49 16,4-3 23-16,-3 17-30 16,3-7 45-16,4 39-43 0,5-14 39 15,18 27-39-15,1-13 21 16,23 17-24-16,-3-14 5 15,14 0-11-15,-6-11 15 16,10-16-15-16,-7-8 35 0,8-24-30 16,-8-4 7-16,-4-31-11 15,-3 4 0-15,-13-28-4 16,-3 7-6-16,-20-14 4 16,0 10-70-16,-12-7 56 15,0 11-130-15,-11 4 111 16,3 6-128-1,-7 11 122-15,3 3-207 16</inkml:trace>
          <inkml:trace contextRef="#ctx0" brushRef="#br0" timeOffset="555.2112">954 1466 188 0,'0'-7'85'0,"0"7"-67"0,-4-10-23 0,4 10 75 16,0-4-56-16,0 1 57 15,0-11-54-15,0 0 40 31,0-4-43-31,0 5 27 0,4-8-31 16,0 0 20-16,4-3-22 0,0 3-7 16,7 0 0-16,-3 3-10 15,8 8 7-15,-1 0 4 16,13 6-2-16,-9 1 3 16,12 13-2-16,-3-3 11 15,3 14-10-15,-8-4 11 0,0 11-10 16,-27-28-29 15,20 35 21-31,-4-7-221 16,-5-8 177-16,-3-2-184 15</inkml:trace>
          <inkml:trace contextRef="#ctx0" brushRef="#br0" timeOffset="986.302">673 1532 208 0,'4'0'95'0,"-4"0"-75"0,15 7-25 0,-15-4 109 16,16 4-83-16,-4-3 57 0,15-1-57 15,-3 1 41-15,15 3-46 31,-4 0 25-31,12-7-30 0,-8 0 17 16,27 3-21-16,-11 1 10 16,31-1-12-16,-16 1-1 0,9-4-2 15,-13 0 7-15,12 3-7 16,-11-3-7-16,3 4 5 16,-7-1-26-16,-12 4 20 15,-5-3-143-15,-14 2 116 16,-9-2-332-16</inkml:trace>
          <inkml:trace contextRef="#ctx0" brushRef="#br0" timeOffset="1486.856">731 1748 176 0,'-19'62'78'0,"19"-62"-61"0,-4 87-21 0,0-73 95 16,4 17-72-16,0-7 77 16,0 8-71-16,0-4 34 0,12 20-43 15,-1-6 16-15,9-4-23 0,-4-7 26 16,15 1-27-16,-4-8 5 16,12-7-9-16,-7 1-3 15,11 6 0-15,-8-3 1 16,27-14-1-1,-3-4 5-15,15 4-5 16,-11 0 3-16,7-3-3 16,-7-1 2-16,15-10-2 15,-11 0-1-15,3 4 1 16,-7-1 1-16,-1 1-1 16,-7-1-40-16,-4 1 31 15,-8 3-138-15,-8-10 114 0,-4 3-296 16</inkml:trace>
          <inkml:trace contextRef="#ctx0" brushRef="#br0" timeOffset="1718.718">1908 1539 340 0,'12'63'151'0,"-12"-63"-119"0,20 90-41 16,-20-76 89-16,4 28-65 16,-1-8 20-16,5 18-25 15,-4-10 2-15,0 10-8 0,0-7-62 0,-4 1 46 16,0-8-290-16,-8-10 235 16,0-4-90-1</inkml:trace>
          <inkml:trace contextRef="#ctx0" brushRef="#br0" timeOffset="3343.8878">-477-1036 300 0,'8'-7'134'0,"-8"7"-105"0,31-4-37 0,-27 4 89 16,16 11-65-16,-5-1 36 15,24-10-37-15,1 0 2 0,7 3-12 32,-8 1-3-32,8 24-1 0,-8-4 4 0,4 7-4 15,-4-3-78-15,-4 14 60 0,8 20-142 16,-24-13 121-16,-3-11-210 16</inkml:trace>
          <inkml:trace contextRef="#ctx0" brushRef="#br0" timeOffset="3622.585">-367-884 296 0,'4'-104'134'0,"-4"104"-105"0,7-52-37 0,-7 45 103 16,20-3-76-16,-8-1 5 0,11 8-16 16,-3-1 2-16,15 22-7 15,-4-4-2-15,8 6 0 0,-4-2 1 32,5 10-1-32,-5-4-79 0,0 14 61 15,-8-7-209-15,-3 8 174 16,-5-8-113-1</inkml:trace>
          <inkml:trace contextRef="#ctx0" brushRef="#br0" timeOffset="3090.3912">-406-804 364 0,'19'35'161'0,"-19"-35"-127"0,24-62-43 0,-21 55 83 15,25 0-60-15,-9 3-2 16,21 1-7-16,-5-1-2 16,8-3-2-16,-8 0-1 0,4 25 1 15,-8-4-46-15,1 7 35 32,-9-4-103-32,-7 11 87 0,-1-4-297 15</inkml:trace>
          <inkml:trace contextRef="#ctx0" brushRef="#br0" timeOffset="4884.3972">106-616 220 0,'8'0'98'0,"-8"0"-77"0,23-14-26 0,-19 14 97 16,16-3-73-16,-1-1 47 15,16-3-49-15,-3 4 36 16,14-4-40-16,-6 3 13 0,14 4-19 16,-7 0-7-16,28 7 1 0,-9 0 4 15,8 14-4-15,-11-3 0 16,3 13 0-16,-7-3 4 16,-4 10-4-1,-8-7-78-15,-4 14 60 16,-8-6-184-16,-8 2 154 15,1-6-159 1</inkml:trace>
          <inkml:trace contextRef="#ctx0" brushRef="#br0" timeOffset="5217.8893">211-553 228 0,'-19'-35'101'0,"19"35"-79"0,19-7-28 0,-19 7 88 16,16-7-66-16,-4 0 68 16,15-7-63-16,-3 4 31 0,15-4-37 15,-4 3-4-15,12 4-7 16,-8 0 0-16,31 11-3 15,-11-1 2 1,15 11-2-16,-11-3-6 16,-1 17 4-16,-7-4-56 0,-4 14 45 15,-8-7-100 1,-4 18 86-16,-8-7-199 16,-7-1 173-16,-5-6-48 15</inkml:trace>
          <inkml:trace contextRef="#ctx0" brushRef="#br0" timeOffset="4414.6925">82-466 176 0,'0'-14'82'16,"0"14"-65"-16,0-39-21 0,0 36 95 0,4-11-72 16,0 4 83-16,8-8-77 0,0 4 27 15,27-3-37-15,-8 3-6 0,24 4-6 16,-8 3 0-16,15 10-2 16,-11 1 13-16,31 23-10 15,-11-6 0-15,11 21-2 0,-16-7 7 16,1 20-7-1,-13-6 2 1,1 7-3-16,-8-11-96 16,-8 10 75-16,-4-9-338 15</inkml:trace>
          <inkml:trace contextRef="#ctx0" brushRef="#br0" timeOffset="6486.8304">-250-884 168 0,'4'4'78'0,"-4"-4"-61"0,-4 0-21 16,0 0 90-16,-4 0-69 15,0 0 59 1,-3 0-56-16,-1 0 37 16,-4 0-43-16,5 0 21 0,-9 3-25 15,0 1-4-15,1 3-3 16,3 0-3-16,-3 0 1 16,3 0-41-16,4 0 32 15,1-4-168-15,7-3 136 16,0 0-180-16</inkml:trace>
        </inkml:traceGroup>
      </inkml:traceGroup>
      <inkml:traceGroup>
        <inkml:annotationXML>
          <emma:emma xmlns:emma="http://www.w3.org/2003/04/emma" version="1.0">
            <emma:interpretation id="{E19DBAA9-A554-4A83-84D6-4FAF67CE61DC}" emma:medium="tactile" emma:mode="ink">
              <msink:context xmlns:msink="http://schemas.microsoft.com/ink/2010/main" type="line" rotatedBoundingBox="11689,10762 11931,14097 10602,14194 10360,10859"/>
            </emma:interpretation>
          </emma:emma>
        </inkml:annotationXML>
        <inkml:traceGroup>
          <inkml:annotationXML>
            <emma:emma xmlns:emma="http://www.w3.org/2003/04/emma" version="1.0">
              <emma:interpretation id="{32F6F713-EF5C-4CA5-8A5C-86FC1F282D2C}" emma:medium="tactile" emma:mode="ink">
                <msink:context xmlns:msink="http://schemas.microsoft.com/ink/2010/main" type="inkWord" rotatedBoundingBox="11689,10762 11931,14097 10602,14194 10360,10859"/>
              </emma:interpretation>
              <emma:one-of disjunction-type="recognition" id="oneOf1">
                <emma:interpretation id="interp5" emma:lang="en-US" emma:confidence="0">
                  <emma:literal>if</emma:literal>
                </emma:interpretation>
                <emma:interpretation id="interp6" emma:lang="en-US" emma:confidence="0">
                  <emma:literal>Is,</emma:literal>
                </emma:interpretation>
                <emma:interpretation id="interp7" emma:lang="en-US" emma:confidence="0">
                  <emma:literal>i,</emma:literal>
                </emma:interpretation>
                <emma:interpretation id="interp8" emma:lang="en-US" emma:confidence="0">
                  <emma:literal>Y,</emma:literal>
                </emma:interpretation>
                <emma:interpretation id="interp9" emma:lang="en-US" emma:confidence="0">
                  <emma:literal>If</emma:literal>
                </emma:interpretation>
              </emma:one-of>
            </emma:emma>
          </inkml:annotationXML>
          <inkml:trace contextRef="#ctx0" brushRef="#br0" timeOffset="-1347.8">0 27 184 0,'8'31'85'0,"-8"-31"-67"0,4-41-23 0,-4 37 67 16,0 1-50-16,0-1 26 15,0 1-27-15,0-1 16 0,4 22-20 16,0-4 32-16,0 10-29 0,-4-3 1 15,4 20-8-15,-4 1-2 16,3 24 0-16,1-10 18 16,-4 38-15-16,0-14 27 0,0 38-23 15,0-17 57-15,0 17-50 16,0-17 5-16,0 3-13 16,0-21-2-16,-4 1-4 0,4-15-1 15,-3-10 1-15,-1-10-43 16,0-7 33-16,0-8-247 15,0-16 200-15,0-4-162 16</inkml:trace>
          <inkml:trace contextRef="#ctx0" brushRef="#br0" timeOffset="-615.819">35 93 200 0,'0'4'88'0,"0"-4"-69"0,-4-4-24 0,4 4 72 16,-3 0-54-16,-1 0 58 31,0-7-54-31,0 0 31 0,-8 4-35 16,4-1 21-16,-7-3-25 0,-1 4 3 16,-11-4-8-16,3 0-3 15,-15 10 0-15,4 1-1 16,-4 13 0-16,4-3 2 15,-1 17-1-15,5 1 5 16,-8 2-5-16,4-2 3 0,0 23-3 16,7-6-12-16,-3 28 9 15,4-11 9-15,-5 3-6 16,9-10-6-16,-1 7 5 16,1-10-1-16,3-4 1 15,1-10-23-15,3-4 18 16,4-7-219-1,5-20 175-15,-1-1-153 16</inkml:trace>
          <inkml:trace contextRef="#ctx0" brushRef="#br0" timeOffset="-3049.4779">98 1643 160 0,'0'-3'75'0,"0"3"-59"0,0-4-20 16,0 4 65-1,0 4-49-15,0-4 26 0,0 0-27 16,0 0 41-16,0 0-40 0,0 0 43 0,0 0-42 16,0 0 28-16,-4 0-31 15,4 0 12-15,-4 0-16 16,0 0 16-1,-4 7-17-15,5 0 4 0,-5 3-7 16,0-3 2-16,-8 14-3 16,4-4-3-1,-7 11 1-15,3-4 4 16,-7 18-3-16,3-11 6 16,1 29-5-16,-1-8 6 15,1 24-6-15,19-76 9 31,-8 118-8-31,0-17-1 16,4 0 0-16,0-18 32 16,0-3-26-16,0-10 21 0,-3-1-21 15,-1-13 10-15,-8-4-12 0,0-7-1 16,-15-3-2-16,4-7-2 16,-8-1 1-16,3-2-1 15,-15 2 0-15,12-6-3 16,-16 4 2-16,8-5 4 0,-11 5-3 15,7-8-8-15,0 0 6 16,8-3 1-16,3-4 1 31,9-3-59-31,4 0 46 16,3-3-208-16,20-11 171 16,0 0-227-16</inkml:trace>
          <inkml:trace contextRef="#ctx0" brushRef="#br0" timeOffset="-2217.6077">106 1744 140 0,'4'-35'65'0,"-4"35"-51"0,0 28-17 0,0-21 68 0,0-7-52 16,0 0 30-16,-4 0-32 15,4 0 22-15,0-3-24 16,0-1 31-16,0 1-30 0,0 3 31 31,0 3-30-31,0-3 8 0,4 7-13 16,0-3 15-16,3 6-16 15,1 0 12-15,16 15-12 16,-1-8-1-16,8 7-2 16,-3-3 12-16,7 11-10 15,-8-5 0-15,9 19-2 16,-9-8 15-16,4 14-13 0,-7-7 18 16,-1 21-17-1,-3-10 7-15,-5 17-9 16,-3-14-2-16,0 17 0 0,-4-10 13 15,-4 14-11-15,-4-10 15 16,0-1-13-16,0-10 11 16,-4 0-11-1,0-10-1-15,0 7-2 0,0-11-2 16,4-3 1-16,0-4-4 16,0 11 2-16,0-11 4 15,4 3-3-15,0-6-2 0,0-4 1 16,0-3-111-16,-1-10 88 15,1-4-351 1,-4-11 290-16,0-3 1 16</inkml:trace>
        </inkml:traceGroup>
      </inkml:traceGroup>
    </inkml:traceGroup>
  </inkml:traceGroup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22:22.489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1C223767-0E54-4924-90EA-A0260EECA5E6}" emma:medium="tactile" emma:mode="ink">
          <msink:context xmlns:msink="http://schemas.microsoft.com/ink/2010/main" type="inkDrawing" rotatedBoundingBox="4882,13164 5142,10520 5729,10577 5469,13222" semanticType="scratchOut" shapeName="Other">
            <msink:sourceLink direction="with" ref="{485F0BE4-EEC0-48DC-A1B6-8E89E257E9E3}"/>
          </msink:context>
        </emma:interpretation>
      </emma:emma>
    </inkml:annotationXML>
    <inkml:trace contextRef="#ctx0" brushRef="#br0">592-54 244 0,'-4'-27'108'0,"4"27"-85"0,4-25-29 0,-4 22 91 16,0-18-68-16,0 4 64 15,4-18-60-15,0 7 31 0,8-17-38 16,0 7 6-16,11-25-14 0,16-48 1 16,-15 48-5-16,-5 8-6 15,9-15 3-15,-5 8 6 0,4-18-5 16,16-52 1-16,-3 20 0 15,-9 15 1-15,-16 41-1 16,1 8-1-16,0-4 1 16,-5 6 4-16,1-2-4 15,0 6-5-15,0-7 3 32,-5 4 6-32,1 4-5 0,0 6-4 15,0 3 3-15,4-16 6 16,-5 3-5-16,1 10 1 15,-4 11-3 1,0-1 1-16,0 4 1 16,0 4 0-16,0 3 2 0,0 0-1 15,0 4-3-15,-4-1 1 16,4 1 4-16,-4 3-3 16,0 0 0-16,0 4 1 15,0-1-4-15,0 4 2 16,0 0 6-16,0 0-4 0,0 0 3 15,-4 0-3-15,-4 0-6 32,0 0 4-32,-4 7 3 0,4-4-2 15,1 1 3-15,-5-4-2 16,0 0-1-16,-7 0 1 16,3 0 1-16,-15-4-1 15,7 1-1-15,-19-11 1 16,0 4-10-16,0-15 7 15,4 4-4-15,0-10 4 0,4 3-2 16,0-17 3-16,7 7-5 16,5-14 5-16,3 10-3 15,5-7 3-15,3 8 4 16,8-8-3-16,0 11-5 16,8 0 4-16,0 6-3 15,15 5 3-15,-3 2-2 0,19 4 2 16,-7 4-2-16,11 3 2 15,-4 4 1-15,4-1 0 16,-4 4 2-16,0 0-1 16,-3 0-3-16,-5 0 1 0,-3 0 4 15,-5 4-3-15,1 0 6 32,-5 3-5-32,1 0 0 0,-4 0 0 15,-1 0-4-15,1 0 2 16,-4 0 4-16,0 0-3 15,0 0-2-15,-5-4 1 16,1 1-13-16,0-1 11 16,0 1-22-16,0-1 19 15,0 1-92-15,0-1 76 0,0 4-132 16,0-3 118-16,0-4-169 16</inkml:trace>
  </inkml:traceGroup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8:32.853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 contextRef="#ctx0" brushRef="#br0">-3 334 172 0,'0'0'78'0,"0"0"-61"0,5 3-21 0,-5 1 56 15,0 0-42 16,0-4 34-31,0 0-33 0,0 0 44 0,0 0-41 16,0 0 35-16,0 0-36 0,0 0 35 16,4 0-36-16,0 0 16 15,1 0-20-15,-1 0 12 16,5 0-15-16,0 0 11 16,-1 0-11-16,1 0 19 15,0 0-18 1,-1 0 11-16,5 0-12 15,-4 0 11-15,0 0-12 16,0 0 6-16,4 0-7 16,-5 0 6-16,10 0-6 15,-5 0 6-15,4 0-6 16,-3 0 1-16,7 4-3 16,-3-4 8-16,8 4-7 0,-4 0-1 0,8 0 0 15,-4 0-1-15,9-4 0 16,-4 0 5-16,4 0-4 15,-5 0 3-15,5 0-3 16,-9 0 2-16,0 0-2 16,-4 0 2-16,4 0-2 15,-4 0 2-15,0 0-2 0,-4 0-1 16,8 0 1-16,-4 0 1 16,4 0-1-16,-5 0-1 15,6-4 1-15,16 0-4 16,-12 4 2-16,-5 0 1 15,9 0 0-15,-5 0 0 16,10 0 0 0,12-4 0-16,-17 4 0 15,-9 0 0-15,5-4 0 16,-5 4 5-16,0-4-4 16,-4 4-3-16,-1-4 2 15,-3 4 0-15,8 0 0 0,-4 0 2 16,4 0-1-16,-4 0-3 15,4-4 1-15,-4 4 1 0,13-3 0 16,-5 3 2-16,5-4-1 16,18 0-1-16,-23 4 1 15,-4 0-1-15,13 0 0 16,9-4 2-16,-17 4-1 16,-5 0-1-16,0-4 1 15,-4 0-7 1,4 0 5-16,-4 0 0 15,9 1 1-15,-5-1 2 16,4 0-1-16,-4 0-3 16,18 0 1-16,-5 0 1 15,14 4 0-15,-10 0 2 0,10-4-1 16,-10 4 2-16,1-4-2 16,-9 1-3-16,8-1 1 15,-8 0 1-15,9 0 0 16,-5 0 0-16,18 0 0 15,-9 0 0-15,13 0 0 16,-9 4 0-16,5-4 0 16,-9 1 0-16,4 3 0 0,-8 0 0 15,8 0 0-15,-8 0 0 0,8-4 0 16,-8 4 0-16,12 0 0 16,-3 0 0-16,12 0 0 15,-13 0-3-15,1-4 2 16,-5 4 1-16,0 0 0 15,-5 0-3-15,10 0 2 32,-10 0 6-32,14 0-4 0,-9 0-3 15,13 4 2-15,-9-4 3 0,9 4-3 16,-8-1-2-16,-1 1 1 16,-8 0 4-16,8 0-3 15,-8-4 0 1,8 4 1-16,-8 0-4 15,17 0 2-15,-9 0 1 0,13 0 0 0,-12-1 2 16,3 1-1-16,-3 0-1 16,-1 0 1-16,-8 0-1 15,8 0 0-15,-8 0-3 16,12 0 2-16,-12-1 1 16,17 1 0-16,-9 0 2 31,9 0-1-31,-8 0-3 0,-1-4 1 15,-4 0 4-15,0 0-3 16,-9 0 0-16,5 0 1 16,-5 0-4-16,9 0 2 15,-9 0 1-15,18 0 0 16,-5 0 2-16,9 0-1 16,-8 0-3-16,4-4 1 0,-10 4 4 15,6-4-3-15,-10 0 0 16,14 0 1-16,-9 1-4 15,13-1 2-15,-9 0 1 16,18 4 0-16,-13 0 2 16,8 0-1-16,-12 0-1 0,8-4 1 15,-13 0-1-15,8 0 0 16,-8 0 0-16,18 0 0 16,-9 1 0-16,12 3 0 0,-8 0 0 31,5 0 0-31,-10 0 0 15,1-4 0-15,-4 0 0 16,8 0 0-16,-9 4 0 16,18-4 0-16,-14 0 0 0,14 0 0 15,-9 4 2-15,5 0-1 16,-10 0-3-16,5-4 1 16,-8 4 1-16,8 0 0 15,-9 0 0-15,18-4 0 16,-13 1-3-16,21-1 2 15,-17 0 1-15,5 0 0 0,-14 4 2 16,9-4-1-16,-9 4-1 16,14-4 1-16,-14 0-4 15,22 0 2-15,-8 4 4 16,8-3-3-16,-9-1 0 16,1 0 1-16,-10 4-1 0,10-4 0 31,-10 0 0-31,19 4 0 15,-14 0 0-15,17 0 0 16,-12 0 0-16,3 0 0 16,-12 0 0-16,13 8 0 15,-13-4 0-15,25 0 0 16,-16-1 0-16,17 5 0 16,-14-4 0-16,6 4 0 0,-10-4 0 0,5 0 0 15,-9-1 0-15,17 1 0 16,-12-4-3-16,17 4 2 15,-14 0 1-15,6 0 0 16,-10 0 2-16,5-4-1 16,-14 0-1-16,19 0 1 15,-14 0-4-15,21 0 2 0,-12 0 4 16,9 0-3-16,-14 0 0 16,9-12 1-16,-13 4-4 15,9 1 2-15,-9-1 4 16,18 0-3-16,-9 4-2 15,12-3 1-15,-12-1 4 16,0 0-3 0,-9 0 0-16,9 1 1 15,-9-1-4-15,22-4 2 16,-14 4 1-16,14-3 0 16,-13-1 2-16,4 1-1 15,-13 3-1-15,9-4 1 16,-9 4-4-16,22 1 2 15,-13-1 4-15,21 0-3 0,-16 4-2 0,-1-3 1 16,-13 3 1-16,13-4 0 16,-13 4 0-16,22 0 0 15,-13 0-3-15,17 0 2 16,-13 1 6-16,0-1-4 16,-13 4-3-16,9-4 2 15,-9 0 3 1,17 0-3-16,-12 4-2 0,17 0 1 15,-13 0 4-15,4-4-3 16,-9 4 0-16,9 0 1 16,-13 0-1-16,22 0 0 15,-17 0-3-15,21 4 2 16,-13 0 1 0,4 0 0-16,-12 0 0 0,8-4 0 15,-9 0 0-15,18 0 0 16,-13 0 0-16,22 0 0 15,-14 0 2-15,1 0-1 16,-14 0-1-16,14-4 1 16,-10 0-4-16,23 4 2 15,-14 0 4-15,14 0-3 0,-18 0-2 0,13 0 1 16,-17 0-2-16,17 0 2 16,-12 0 4-16,21-4-3 15,-14 4 0-15,1-4 1 16,-9 0 1-16,9 0-1 15,-9 1-3-15,22 3 1 32,-13 0 1-32,13 0 0 0,-17 0 2 15,12 0-1-15,-17 0-3 16,22 0 1-16,-13 0 4 16,22 0-3-16,-18 0-2 15,5 0 1-15,-18 0 4 16,17 0-3-16,-12 0 0 15,21 7 1-15,83 1-4 0,-43 0 2 16,-22 0 4-16,-9-1-3 16,-5 9 0-16,5-5 1 15,-4 5-4-15,-9-1 2 16,-13 1 4-16,-9-8-3 0,-4 3-2 16,0 1 1-16,8 3 4 31,9-3-3-31,1 4-2 15,-6-5 1-15,-12-3 1 0,-4 0 0 16,-1-1 0-16,0 1 0 16,14-4 0-16,4 0 0 15,4 0 0-15,-4 0 0 16,-13 0 2-16,-5-1-1 16,5-3-3-16,4 0 1 0,13 4 1 15,5 0 0-15,-5 0 2 16,-8 0-1-16,-10-4-3 15,-3 0 1-15,4 0 1 16,8-4 0-16,9 4 2 16,1 4-1-16,-1 0-3 15,-13 0 1-15,-4-4 4 0,-1 4-3 16,10 0 0-16,8-1 1 16,5 1-4-16,-1 0 2 15,-12 0 4-15,-9 0-3 16,4 0 0-16,4 0 1 15,10 0-1-15,3-1 0 16,1 5 0 0,-14-4 0-16,-8 0 0 15,0 0 0-15,0 4 0 0,4-1 0 16,13 1 0-16,4 0 0 16,1-4 0-16,-18 0 0 15,-4 3 0-15,0 1 0 16,0-4-3-16,12 4 2 15,10-1 1-15,0-3 0 0,-5-4 2 16,-17 4-1-16,-1 0-1 16,6 0 1-16,7 4-1 15,1-1 0-15,0-3 0 16,0 4 0-16,-13-8 0 16,-9 4 0-16,-5 0 0 15,1 0 0 1,-4 0-3-16,3 3 2 15,5-3 4-15,-4 4-3 16,4-4 0-16,-4 0 1 16,-9 3 1-16,0-3-1 15,-9-4-1-15,-9 8 1 16,-3-4 1-16,-1 0-1 16,-4-4-1-16,-1 4 1 0,-3 0 4 0,-1-4-4 15,1 0-3-15,-1 0 2 16,1 0 0-16,-1 0 0 15,5 0 0-15,-9 3 0 16,0-3 0-16,0 0 0 16,0 4 2-16,-4-4-1 15,4 0-1-15,0-4 1 0,5 4-1 16,-5 0 0-16,4 0 2 16,5 0-4-1,-5 0 2-15,-4 0-3 16,1 0 2-16,-1 0 6 31,0 0-4-31,-5 0 0 16,1 0 0-16,0 0-1 0,4 0 0 15,0 4 0-15,0 0 0 16,0 4 0-16,0-4 0 16,0 4 11-16,-4-8-9 15,-5 4 5-15,1-4-5 16,-1 0-1-16,-4-4 0 0,5 4 1 15,-5 0-1-15,0 0-1 16,4 0 1-16,0 0-1 0,1-4 0 16,3 4 0-1,1-4-3-15,-5 4 2 16,5 0 4-16,-5-4-3 16,5 4 0-16,-4-4 1 31,-1 4 1-31,0-4-1 0,1 4-1 15,-1-4 1-15,0 4-1 16,-4-4 0-16,5 1 0 16,-1 3 0-16,0-4 0 15,1 4 0-15,-5 0 0 16,4 0 0-16,-4 0 2 16,5 0-1-16,-5-4-1 0,0 4 1 15,0 0 4-15,0-4-4 16,0-4 3-16,0 8-3 15,0 0 2-15,0 0-2 16,-9 8-31-16,0 4 23 16,-4-1-143-16,0 5 117 15,-5-8-332 1,-12-12 280-16,-9 0-59 16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8:36.670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 contextRef="#ctx0" brushRef="#br0">171 8110 140 0,'-22'0'62'0,"22"0"-49"0,0-4-16 0,0 4 43 31,0 0-32-31,0 0 33 16,9 0 23-16,0 0-47 15,-5 0 49-15,0 0-50 0,1 0 42 16,-1 0-43-1,0 0 28-15,1 0-31 0,-1 0 10 16,-4 0-16-16,5 0-9 16,-1-4 3-16,-4 0 5 0,0 0-5 15,0-3 4-15,0-1-3 16,4-8 5 0,1 1 9-16,-5-1-11 15,0-7 10-15,0-4-11 16,0 0 13-16,-5-4-12 15,1 0 6 1,-5 0-7-16,5 4 4 16,-5-1-6-16,0 1 0 15,-4 4 0-15,0 0-1 0,4 0 0 16,1-1 2-16,-1-3-1 16,5 0 2-16,-1 4-2 15,1 0 2-15,0-8-2 16,-1-1 5-16,1 1-5 0,0 0-3 15,-1-3 2-15,1-1 0 16,-1 0 0-16,1 0-3 16,0 4 2-16,-1 0 4 15,5 0-3-15,-4 4 3 16,4 0-2-16,-4-4 2 16,-1 0-2-1,1-4 2-15,4 4-2 16,-4 0 5-16,-1-8-5 15,1 0 0-15,4-4 0 16,-5 1-7-16,5-5 5 16,0 5 0-16,0-5 1 15,0 5 0-15,-4-1 0 16,0 4 5-16,-1-4-4 0,5 1-5 0,-4 3 3 16,0-4-3-16,-1-3 3 15,5-5 9-15,0 5-6 16,-4-1-4-16,4 16 2 15,0 4 3-15,0-15-3 16,0-9-2-16,0 1 1 16,0-1 6-16,0 1-4 0,0 4-8 15,0-9 5-15,0 1 7 16,4 0-5-16,1-1-4 16,-1 1 3-16,0 4 6 15,-4-1-5-15,0 1 1 16,0 0 0-16,0-1-4 15,0 5 2 1,0 3 1-16,0-11 0 16,5 3 0-16,-1 1 0 15,-4-4 2-15,4-1-1 16,-4-3-1-16,0 8 1 16,5-4-4-16,-5-1 2 15,0 5 1-15,0 0 0 16,0 3 2-16,0-7-1 0,0-4-3 15,0 3 1-15,0 1 1 0,0 0 0 16,0-1 2-16,0 1-1 16,0 12-6-16,0-1 4 15,0-4 3-15,0 1-2 16,0 3 3-16,4-7-2 16,-4-4 5-1,5-1-5-15,-5 1-5 16,4-4 3-16,0 0 6 15,1 3-5-15,-1 5-4 16,0-4 3-16,1 0 3 16,-1 3-2-16,0-11-5 15,1-4 4-15,-1 0 0 16,-4 4 1-16,0 0 2 0,0 8-1 16,5 4 5-16,-1 3-5 15,-4 1-8-15,4 3 5 16,1 4 1-16,3 0 1 15,-3 4 0-15,-1-3 0 16,0 3 5-16,5-4-4 16,-5 0 0-16,-4-3 0 0,9-1-1 15,-9 20 0-15,0 3 0 0,5 1 0 16,-1 0 0-16,0-5 0 16,1 9 2-16,-1-5-1 15,-4 1-1-15,4-4 1 16,1 3-4-16,-5-3 2 31,0 4 1-31,0-5 0 0,0 5 2 16,0-4-1-16,0 3 2 15,0 1-2-15,0 4-3 16,0-5 1-16,0 5-5 16,0-1 5-16,0 1 8 15,0-9-5-15,0 1-7 16,0-4 5-16,0 4 2 0,0-4-2 15,0 3 0-15,0 1 1 16,0 0-1-16,0 3 0 16,0 1 0-16,4 4 0 15,-4-1 0-15,0 1 0 16,0 3 2-16,0-4-1 16,0 1-3-1,0-4 1-15,0 3 4 16,0-7-3-16,0 3-2 0,4-3 1 15,-4 4 1-15,0-1 0 16,0 5 2-16,0-5-1 16,0 5-3-16,0-4 1 15,0 3 4-15,5 1-3 16,-5 3 0-16,0 0 1 0,0-3-4 16,0 3 2-16,0 4 4 15,0-7-3-15,0 3-5 16,0-3 4-16,0 3 6 15,4-7-5-15,-4 3-2 16,0-3 2-16,0-1 3 16,0-3-3-16,0 4-2 0,0-4 1 15,0 3 4-15,0-3-3 16,0 4-2-16,0-9 1 16,0 5 4-16,0-8-3 15,0 8 0-15,0-4 1 16,0 3-1-16,0 1 0 15,0 4-3 1,0-8 2-16,0 3 6 16,-4-3-4-16,4 4-5 15,0 0 3-15,0 3 6 0,0-3-5 16,0 4-4-16,0-5 3 16,0 5 3-16,0-4-2 15,0 3 0-15,0-3 1 16,0 4-1-16,0-1 0 0,0 1-3 15,0 0 2-15,0 3 4 16,0-7-3-16,0 4 0 16,4-13 1-16,-4 9-1 15,5-4 0-15,-1 4-3 16,0-4 2-16,1 3 1 16,-5 1 0-1,0 4 2-15,4-4-1 16,-4 3-1-16,0 1 1 15,0 3-1-15,0-3 0 16,0 3 0-16,0 1 0 16,0-1 0-16,0 1 0 15,0-1 0-15,0 1 0 16,0-1 0-16,0 1 0 0,0 3-3 16,0 1 2-16,0-1 1 0,4 0 0 15,-4 1 0-15,0-1 0 16,0 0 2-16,0 5-1 15,0-1-3-15,5 0 1 16,-5 4 4-16,0-3-3 16,0 3 0-16,0 0 1 0,0 4-1 15,4 0 0-15,0 0 0 16,-4 0 0-16,0 0-40 16,0 0 32-16,0 0-129 15,-4-4 106-15,4 0-248 16,-17-15 213 15,-31-20-69-31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9:19.829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5A8A26C0-F625-42CF-B5CE-56F06CECCA45}" emma:medium="tactile" emma:mode="ink">
          <msink:context xmlns:msink="http://schemas.microsoft.com/ink/2010/main" type="inkDrawing" rotatedBoundingBox="16412,10520 18026,11155 17936,11384 16321,10749" semanticType="callout" shapeName="Other">
            <msink:sourceLink direction="with" ref="{57C3CCE9-95C4-49B0-B99B-30A7E603E2F8}"/>
            <msink:sourceLink direction="with" ref="{54DA1890-0D10-4F2F-8FA8-59EC7F8AC141}"/>
          </msink:context>
        </emma:interpretation>
      </emma:emma>
    </inkml:annotationXML>
    <inkml:trace contextRef="#ctx0" brushRef="#br0">1658 540 88 0,'9'7'42'0,"-9"-7"-33"0,-9 4-11 0,5-4 21 15,-1 0-15-15,5 0 29 0,0 0-25 16,0 0-1-16,0-4-4 16,0 4 31-16,0-4-27 15,0 4 54-15,-4 0-46 0,4 0 60 16,-4 0-57 0,4 0 34-16,0 0-38 15,0 0 8-15,-5 0-15 16,5 0 7-16,0 0-11 15,0 0 16-15,0 0-15 16,0 0 15-16,-4 0-14 16,0 0 23-16,-1 4-22 15,1 0 23-15,-5 4-22 0,5 0 14 16,-5-1-16-16,0 1 20 16,-4 0-19-16,5 0 17 15,-14-4-18-15,4-1 12 0,-8-6-12 16,4-1-3-16,-13 0-1 15,5 0 4-15,-1-4-4 16,5 0-5-16,-4 1 3 16,4-1 0-16,-1 0 1 15,6 0 2-15,-1 1-1 16,4-1-3-16,-3-4 1 16,3 1 4-1,1-9-3-15,4 5 3 0,-9-12-2 16,4 3-1-1,-8-7 1-15,4 4-1 0,-17-8 0 16,9 8 5-16,-18-8-4 16,4 8-3-16,0 0 2 15,5 4-6-15,-5-4 5 16,5 3 3-16,0-3-2 16,8 4 0-16,1 4 1 15,4-1-1-15,-5 5 0 0,5 3 0 16,0 4 0-16,4 1-6 15,-8 3 5-15,3 4 6 16,-8 4-5-16,5-1 1 16,-14 1 0-16,5 0 4 15,0 0-4-15,4 0 3 16,-4 0-3 0,8 0-1-16,1 0 1 15,3-1-4-15,6 1 2 16,-1 0-2-16,4 4 2 15,5-4 1-15,5 0 0 16,-1 0-59-16,5-4 46 0,-1 0-208 16,10-8 171-16,-1 4-246 15</inkml:trace>
  </inkml:traceGroup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8:40.857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 contextRef="#ctx0" brushRef="#br0">44 3456 164 0,'-4'-4'75'0,"4"4"-59"0,-9-4-20 0,5 4 76 0,-1-4-58 16,1 4 49-16,-1-4-47 15,1 1 31-15,0-5-35 16,-1 0 33-16,5 0-34 0,0 4 26 15,0 0-28-15,0 1-2 16,9 3-4-16,-5 0 3 16,10 3-5-16,-1 1 0 0,8 4 0 15,-3 0-1-15,8 0 0 16,-4-1 0-16,0 1 0 16,0 0 5-16,4 0-4 15,-5-4 9-15,10 3-8 16,-5 1 5-16,22 0-6 31,-9 0 0-31,18-1 0 0,-9-3-1 16,9 0 0-16,-9 0 0 0,8-4 0 15,-8 0 2-15,22-4-1 16,-13 0-3-16,21 0 1 16,-8 0-2-16,9 1 2 15,-14-1 4-15,14 0-3 16,-14 0 3-16,27 0-2 0,-14 0-1 15,14 0 1-15,-14 0-4 16,9 1 2-16,-12-1 6 16,21 0-4-16,-14 0 0 15,14 4 0-15,-13 0 1 16,4 0-1-16,-12 0-1 16,16 4 1-1,-12 0 1-15,21 0-1 16,-13-1-1-16,5 1 1 15,-14 0-4-15,14 0 2 16,-14-4 6-16,23 4-4 16,-14-4 0-16,13 4 0 15,-17-4 1-15,13 4-1 16,-13-4-1-16,22 4 1 0,-18-1-1 0,17 1 0 16,-16 0-3-16,8 4 2 15,-14-4 6-15,23 4-4 16,-18-1-5-1,22-3 3-15,-17 0 3 0,8 4-2 16,-17 0 3-16,26-1-2 16,-13-3-1-16,13 0 1 0,-13 0-1 15,9 0 0-15,-18-4 0 16,26 0 0-16,-17 0-3 16,13 0 2-16,-17 0 1 15,13 0 0-15,-18 0-3 16,31 0 2-16,-18 0 4 31,9 0-3-31,-17 0 3 0,12 4-2 16,-17-4-3-16,36 4 1 15,-27-4 4-15,8 0-3 16,-12 0 0-16,8 0 1 16,-17 0-1-16,26 0 0 15,-17 0 0-15,12 0 0 16,-17 0 0-16,9 3 0 0,-13-3 0 15,22 4 0-15,-18-4 0 0,18 0 0 16,-18 0 0-16,5 0 0 16,-9 0 2-16,17 4-1 15,-17 0-1-15,21 0 1 16,-16 0 1-16,3 0-1 31,-12 0-3-31,17-1 1 0,-14 1-2 16,23 0 2-16,-13-4 4 15,4 0-3-15,-13 0 0 16,8 0 1-16,-12 0-1 16,21 0 0-16,-13 0-3 15,13 4 2-15,-17 0 1 16,9-4 0-16,-14 0 2 0,18 4-1 16,-13 0-1-16,18 0 1 15,-19-1 4-15,6-3-4 16,-14 0-3-16,4 0 2 15,-12 0 3-15,17 0-3 16,-14 0 0-16,14 4 1 16,-9 0-1-16,0 0 0 0,-8 0 2 15,-1 0-1-15,-8 0-6 0,8 0 4 16,-12-1 8-16,3-3-5 16,-8 0-4-16,9 0 2 15,-9 0 3-15,0 0-3 16,-4 0 3-16,-1 0-2 31,-8 0-1-31,4 0 1 0,-8 0-1 16,0 0 0-16,-5 0 0 15,0 0 0-15,-4 0 0 16,-1 0 0-16,-3 0 2 16,-1 0-1-16,1 0-3 15,-1-3 1-15,-4-1 4 16,5 0-3-16,-5 4 0 0,0-4 1 15,0 0-1-15,0 0 0 16,0 0 2-16,0 0-1 16,9 1-1-16,0-1 1 15,-5 8 7-15,1-8-6 16,-1 4 5-16,-4 0-6 16,0 4 3-1,5 3-3-15,4-3-1 16,-1 0 1-16,-3 0 1 15,-1 0-1-15,-4 0 2 0,1-4-2 16,-1 0 5-16,-5 0-5 16,1 0 0-16,-5 0 0 15,1 0-1 1,-1-4 0-16,0 4 2 0,1-4-1 0,-5 0-1 16,0 4 1-16,0 0 4 15,0 0-4-15,0-4 0 16,0 4 0-16,0 0 1 15,-5-4-1-15,-3-3-1 16,-1 3 1-16,5 0 4 16,-14-4-4-1,-8-11 0-15,4-1 0 16,0 1-1-16,9 7 0 16,0 5 0-16,-4-9 0 15,-9-11 5-15,0 4-4 16,4 3-8-16,0-3 5 15,0-4 15-15,-4 4-10 16,-5-8-1-16,-4-4-1 0,-4 0 4 16,-4 0-4-16,-5-4 0 15,-13 4 0-15,4-7 4 16,26 22-4-16,5 5-3 0,-9-9 2 16,-21-14 5-16,25 18-4 15,5 5 0-15,-18-8 0 16,-39-20 4-16,35 24-4 15,5 3 0-15,-14-11 0 0,-43-31-4 16,21 7 2-16,5 5 1 16,4-1 0-16,-4 5 8 15,-4-1-6-15,-9 0-1 16,8 5 0-16,5 3-1 16,9 0 0-1,3-4 2-15,-3 4-1 16,-5-4 5-16,-4 1-5 15,-17-9-3-15,8 1 2 16,4-1-3-16,40 20 2 0,4 4 4 16,-17-12-3-16,-57-27 3 15,-5 4-2-15,10 3-3 16,8 5 1-16,13 3 4 16,9 5-3-16,-1-1-2 15,-3 0 1-15,-9-7 1 0,-5 0 0 16,9-5 0-16,5 1 0 15,4-4 0-15,0 8 0 16,-5-1 2-16,-8 1-1 31,-9-1-1-31,4 5 1 0,9-8-1 16,14 3 0-16,-1 9-3 16,9-1 2-16,-5-4 1 15,1 5 0-15,0-1-3 16,-1 4 2-16,1 1 4 15,8 3-3-15,0 0 0 16,9 0 1-16,5-4-4 0,3 0 2 16,1 1 4-16,0 3-3 15,4-4-2-15,-4 8 1 16,0-4 4-16,4 4-3 16,-5 0-2-16,10 4 1 15,-1-8-2-15,-4 8 2 16,1 0 4-16,3 3-3 0,5 1-2 15,4 4 1-15,0-8 1 16,5 7 0-16,-1 5 2 16,5-1-1-16,0 5-3 15,0-1 1-15,0 0 1 0,0 5 0 16,0-1 0-16,0 0 0 31,4 0 2-31,0 5-1 16,1-1-3-16,-5 0 1 0,-1 0 1 15,1 4 0-15,-4 0 2 16,-1 0-1-16,1 0-3 16,-5 0 1-16,0 0 1 0,-4 4 0 15,0 0 0-15,0 0 0 16,-9 3 0-16,-9-3 0 16,5 0 0-16,0 4 0 15,4 0 2-15,-4 7-1 16,4-3-3-16,0 3 1 15,4-3 1-15,-8 3 0 16,-4 5 5-16,-14 3-4 16,-4 4 0-1,-13 4 0-15,4 4-1 16,5 12 0-16,3-9-3 16,6 1 2-16,-5-4 1 15,-5 4 0-15,-8-1 0 0,-17 1 0 16,3-4 2-16,5 12-1 15,9-5-1-15,0 5 1 16,-9-1-1-16,-8 9 0 16,-5-1 0-16,4 0 0 0,9-3 0 15,9-5 0-15,-4 1 0 16,-10-1 0-16,-3-3 0 16,-9 7 0-16,4-7 2 15,13-1-1-15,4 1-3 16,-8 4 1-16,-5-5 4 0,-12 1-3 15,12 0 0-15,5 7 1 16,4-7-4-16,5-1 2 16,-5 5 1-16,-9-1 0 15,-13-3 2-15,10 3-1 16,7-3-3-16,10 0 1 16,-5-1 4-1,-4 1-3-15,-14 0 0 16,1-5 1-16,8 5-1 15,14-4 0-15,4-4 2 16,4 0-1-16,-4-1-1 16,0 5 1-16,-5-4-4 0,-4-4 2 15,14-4 4-15,3 8-3 16,10 4-2-16,8-4 1 16,0-4 6-16,0 0-4 0,-5 4 0 15,1-4 0-15,-5 4-7 16,-4-8 5-16,0 4 0 15,9 0 1-15,-1-4 2 16,5-4-1-16,5 4-1 16,8-3 1-1,0 3-1-15,0 0 0 16,0-4 0-16,-4 0 0 16,0 1 0-16,-5-1 0 15,1 4-3-15,-1-4 2 16,0 4-2-16,1 4 2 15,8-3 4-15,4-1-3 16,1 0-2-16,4-4 1 0,-1 0 4 16,6-3-3-16,-1-1-2 15,0-3 1-15,5-1 4 16,4-7-3-16,-5 0-2 16,5-1 1-16,4 1-2 0,1 0 2 15,3 0-2-15,5-8 2 16,-4 15 1-16,4-15 0 15,0 0 2-15,0 0-1 0,0 0-15 16,0 0 12-16,0 12-79 16,0-4 63-16,0-1-214 15,0-22-67 1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8:43.235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 contextRef="#ctx0" brushRef="#br0">36-8 120 0,'0'-4'55'0,"0"4"-43"0,0-3-15 0,0 3 43 16,-5 0-32-16,5 0 31 16,-4 0-30-16,-1 0 5 15,5 0-10-15,0 0 22 0,0 0-20 16,0 0 29-1,0 0-27-15,0 0 27 16,0 0-26-16,0 0 23 16,0 0-23-16,0 0 17 15,0 3-19-15,0 1-1 16,0 4-4-16,0 0 10 0,0 3-10 16,0 1 17-16,0-4-15 15,0 0 18 1,5-1-17-16,-5 1 15 0,0 0-15 15,0 0 9-15,0 3-11 16,0-3 4-16,4 4-5 16,-4-5 16-16,0 5-14 0,0 0 4 15,0 3-6-15,0-3 2 16,5 3-3-16,-5 1 5 0,0 3-5 16,0 1 11-16,0 7-9 15,0-4 4-15,0 8-5 16,0-4 10-16,0 8-9 15,0-8 4-15,0 8-5 16,0-4 2-16,0 12-3 31,0-8-1-31,0 11 1 0,0-7 1 16,0 15-1-16,0-11-1 16,0 11 1-16,0-7-1 15,0 11 0-15,0-12 5 16,0 16-4-16,0-7 3 15,0 10-3-15,0-10 2 0,0 14-2 16,0-10 2-16,0 10-2 16,0-10 2-16,0 10-2 0,0-10-3 15,0 22 1-15,0-15 6 16,0 15-4-16,0-15-3 16,0 16 2-16,0-13 0 15,0 17 0-15,0-13-6 31,0 24 5-31,0-15 6 0,0 11-5 16,0-12 1-16,0 20 0 16,0 50-4-16,4-8 2 15,-4-11 4-15,4-12-3 16,-4 5 0-16,0 2 1 16,0 9 1-16,0-8-1 15,0 0-1-15,0 0 1 0,0 11 1 16,0-3-1-16,0-8 2 15,-4 4-2-15,0 0 2 16,-1 3-2-16,1-7-3 16,-1-11 1-16,1 3 4 15,0 0-3-15,-5 8 3 16,5-16-2-16,4-3-6 0,-5-8 4 16,5-8 3-16,0 4-2 15,-4-4-5-15,4 0 4 16,0-8 6-16,0-7-5 15,4 11-2-15,-4-16 2 0,5-3 3 16,-1-4-3-16,-4 0 0 31,0-4 1-31,0-4 1 0,0-7-1 16,0 14-9-16,0-6 6 16,4-5 4-16,1-4-2 15,-5-3 3-15,4-1-2 16,-4 9-3-16,4-1 1 15,1 0 4-15,-1 0-3 16,-4-3 3-16,5 11-2 0,-1-12-1 16,-4-7 1-16,4-4-4 15,-4-5 2-15,5-3 4 16,-5-3-3-16,4-5 0 16,-4-4 1-16,0 1-4 0,0-5 2 15,0-3 4-15,0-1-3 31,0-3-2-31,0 0 1 16,0-8 1-16,0 0 0 16,0 0 2-16,0 0-1 15,0 0-3-15,0 0 1 0,0 0-2 16,0 8 2-16,0-1 4 16,0 5-3-16,0 0 3 15,0 3-2-15,0-3-3 0,0-1 1 16,0-3 1-16,0 0 0 15,0 0 0-15,0-1 0 16,0 1 2-16,0 0-1 16,0 4 2-1,-4 3-2-15,4 1 5 0,-5 3-5 16,5 0 3 0,-4 1-3-16,4-1 2 0,-4-3-2 15,4-5 5-15,0-3-5 16,-5 0 0-16,5-8 0 15,0 0-1-15,0-12-48 16,0 1 38 0,5-5-134-1,-1 1 111-15,0-5-269 16,-4 5 231-16,-30 7-50 16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8:48.222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 contextRef="#ctx0" brushRef="#br0">-178 2427 200 0,'0'4'88'0,"-5"0"-69"0,5 11-24 0,-4-7 67 15,0 4-50-15,-5 7 29 0,0 8-30 16,-4 4 17-16,-4 8-21 16,-10 4 13-16,-8-1-15 0,-8 9 6 31,-1 3-8-31,5-4-2 15,4-7 0-15,0 0 7 16,5-1-6-16,4-7-43 16,4-8 33-16,9-3-178 0,8-13 145 15,5-3-122 1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20:39.670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 contextRef="#ctx0" brushRef="#br0">8995 6 136 0,'0'-21'62'0,"0"17"-49"0,4 1-16 16,-4 3 37-16,0 0-27 16,0 0 37-1,4 3 11-15,-4-3-40 0,0 0 53 0,0 0-52 16,0 0 23-16,0 14-3 15,-8 0-26 1,8 0 21-16,0 7-24 16,0 10 19-16,4 4-19 15,-4 10 21-15,0 14-21 32,0 14 22-32,0 4-22 0,-4 10 11 15,0 6-13-15,0 19 11 16,-4-1-12-16,5 7 12 15,-1 4-12-15,0 3 3 16,0 0-5-16,4 3 8 0,0-6-8 16,4-4 7-16,4 0-6 15,-1-10 6-15,5 0-6 16,4-7-2-16,-5-11 0 16,1 7 4-16,-4 4-4 0,0-10 3 15,-4-5-3-15,0-2 5 16,0-15-5-16,-4 1 6 15,0-4-6-15,0 0 3 16,0-7-3 0,0 0 2-16,0-7-2 15,0-7-3-15,0-3 1 16,0-4 1-16,0-3 0 16,0-4 8-16,0-3-6 15,0-3-1-15,0-5 0 16,0 1-1-16,0-3 0 15,0-1 2-15,0 0-1 0,3 1-1 16,-3-4 1-16,4 14-1 16,0 3 0-1,0 0 0-15,0 0-3 16,4 1 2-16,-4-1 4 0,0-3-3 16,0 0 0-16,0-4 1 15,-1 0-4-15,1-3 2 16,0 0 4-16,0-4-3 0,0 1 6 15,0-4-5-15,0-4 0 16,-4-3 0-16,4 0-1 16,-4-4 0-16,4 1-3 15,-4-1 2-15,0-3 6 32,0 4-4-32,0-1 0 0,4 1 0 15,-4-4-1-15,0 0 0 16,0 0 0-16,0 0 0 15,0 0 0-15,0 0 0 16,0 3-3-16,0-3 2 16,0 0 4-16,0 0-3 15,0 0 0-15,0 0 1 0,0 0-1 16,4 0 0-16,-1 0 2 16,1 0-1-16,0 0-6 15,4 0 4 1,0 0 0-16,0 0 1 0,0 0 0 15,-1 0 0-15,5 0 0 32,0 0 0-32,0 0 0 15,-1 0 0-15,1 0 0 0,0 0 0 16,3 0 0-16,1 0 0 16,4 0 0-16,7 0-3 15,0 4 2-15,9-4 6 16,7 0-4-16,3 3-3 15,9-3 2-15,0 0 3 0,-8 0-3 16,-4 0 3-16,-4 4-2 16,4-1 11-16,-4 1-10 15,-4-1 5-15,1 1-5 16,3-1 5-16,4 0-6 16,0 1 6-16,0-1-6 15,-4 1 3-15,0 3-3 0,-4 0 5 16,-4 0-5-16,1 0 3 15,-9 0-3-15,-3-4 5 16,-1 1-5-16,-3-1 3 16,-1 1-3-16,-3-1 2 0,0 1-2 15,0-4-1-15,-1 3 1 32,5 0 4-32,0 1-4 15,-1-1-3-15,1-3 2 0,3 0 8 16,1 0-6-16,0 0-7 15,-1 7 5-15,8-3-1 16,1-1 1-16,-5 1 0 16,1-4 0-16,-1 0 8 15,1 0-6-15,-1 0-1 0,-3 0 0 16,-1 0 1-16,-3 0-1 16,0 0 5-16,-5 0-5 15,-3 0 3-15,0 0-3 16,0 3-1-16,-4 1 1 15,-4-4 4-15,0 0-4 16,0 0 3 0,0 0-3-16,0 0-3 15,0 0 1-15,0 0 1 16,-4 3 0-16,4-3 2 16,-4 4-1-16,4-4-6 15,0 0 4-15,0 0 0 0,0 0 1 16,0 3 0-16,4 1 0 15,0-4 2-15,0 0-1 16,3 3-1-16,1 1 1 0,0-4-7 16,0 0 5-16,4 0 6 15,-1 0-5-15,-3-4 4 16,0 1-3-16,0-1-6 16,3 1 4-16,-3-1 6 15,4 4-5 1,0 0-4-16,0 0 3 15,-1 0 0-15,1 0 1 16,0 0 0-16,-1 0 0 16,-7 0 2-16,8 0-1 15,-4 0 2-15,-4 0-2 16,0 0 5-16,0-3-5 16,0 3 0-16,-4 0 0 0,0-4-1 15,0 4 0-15,0 0 0 16,0 0 0-16,0 0 0 15,0 0 0-15,0 0 0 16,0 0 0-16,-4 0 2 0,0 0-1 16,0 0-1-16,0 0 1 15,0 0-1 1,0 0 0-16,0 0-3 0,-4 0 2 16,8 0 6-16,-4 0-4 15,4-3-3-15,0 3 2 0,-3-4 0 16,-1 1 0-16,0-1 2 15,0-3-1-15,0 4-3 32,0-1 1-32,4-2-2 0,0-1 2 15,-4 0 1-15,4 0 0 16,0 0-3-16,0 0 2 16,0 0 4-16,0 0-3 15,0 0-2-15,0 0 1 16,0 0-2-16,0 0 2 15,0-3 1-15,0-1 0 0,0 4 0 16,0 0 0-16,0-3 0 16,0 3 0-16,0 0-6 15,0-14 8 1,0 0-3-16,0-3-1 16,0 0 1-16,4-8 4 15,0-2-3 1,0-1-5-16,0 0 4 15,4 0 3-15,-5 1-2 16,9 2-2-16,-4 1 1 16,0 3 4-16,4 0-3 0,-1 4-5 15,1 3 4-15,0 4 0 16,3-1 1-16,9 5-3 16,-5-1 2-16,5-4 4 0,3 11-3 15,1-3-2-15,-1 3 1 16,0-3 1-16,1 3 0 15,-1 0-3-15,0 0 2 16,-3 0-2-16,-1 3 2 16,1 8 4-16,7 3-3 15,-4 3-16-15,1 1 12 0,-1-1 19 16,1 0-13-16,11 4 0 16,-8 4 0-16,0 2-2 15,1 5 0-15,3-1 2 16,-4 0-1-16,-4 8-1 0,1-1 1 15,-9 4 4-15,5 0-4 32,-9-4-3-32,1 0 2 15,-4 0 5-15,-1-3-4 16,-3 0 3-16,0-4-3 16,0 1-3-16,0-1 1 0,0-3 1 15,-5 0 0-15,1 3 0 16,0-3 0-16,0 0 0 15,0 0 0-15,0-4 0 0,0-3 0 16,4 0-3-16,-4-4 2 16,0-3 4-16,-1 0-3 15,1 0 0-15,0-3 1 16,0-1-1-16,4 0 0 16,0-3-3-16,-4 0 2 15,0 0 4 1,4 4-3-16,-5-4 0 15,5 0 1-15,0 0-4 16,-4 3 2-16,4-3 1 16,0 7 0-16,-1-7 0 15,-3 0 0-15,4 4 2 16,-4-4-1-16,-4 0-1 16,4 0 1-16,0 0-1 0,0 0 0 15,0 0-3-15,4 3 2 16,-5-3 4-16,-3 0-3 15,4 0 0-15,0 0 1 0,0 0-1 16,0 0 0-16,0 4-3 16,0-1 2-16,19 4 1 15,1-3 0-15,7-1 0 16,4-3 0-16,4 0 0 16,0 0 0-16,-3 0 0 15,7 0-3-15,0 0 2 16,4 0 4-16,15 4-3 15,1-4 0-15,3 0 1 16,1 0-1 0,-9 3 0-16,-7-3 0 15,-4 0 0-15,0 0 2 16,0 4-1-16,-4-4-1 16,0 0 1-16,4 0 1 15,0 3-1-15,0-3-3 16,0 4 1-16,-4-1 4 0,4 1-3 15,-8 2 3-15,-8 1-2 0,-8 0-1 16,-3-3 1-16,3-4 4 16,-7 0-4-16,0 0 0 15,-5 0 0-15,1 0-4 16,0 0 2-16,0-4 1 16,-1 4 0-16,-3 0 0 15,4-7 0 1,0 4 2-16,-1-4-1 15,1 4-3-15,0-1 1 16,0 1 4-16,-1-1-3 16,1 1-2-16,4 3 1 15,11 0 4 1,0 0-3 0,5 0-2-16,-9 0 1 0,5 3 1 15,-5 1 0-15,4-1 0 16,5 1 0-16,-5-1 0 15,-7-3 0-15,-1 0 0 16,-7 0 0-16,0 3 0 0,-1-3 0 16,1 0 2-16,0 4-1 15,-4-1-1-15,-1 1 1 0,1-1-4 16,0 1 2-16,0-1-8 16,0 4 7-16,0 0-66 15,-1-3 53-15,1-4-199 16,-23-35-232-1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20:41.484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 contextRef="#ctx0" brushRef="#br0">295 876 144 0,'-4'-7'65'0,"0"7"-51"0,-3 0-17 0,3 0 46 0,0 0-35 0,-4 0 37 16,0 0-34-16,0-3 42 15,0-1-40-15,-3-3 36 0,-1-3-36 16,0-4 23-16,0-7-26 16,-3-10 25-16,-1-11-26 15,1-17 32-15,-9 0-31 16,1-7 12-16,3 0-16 0,1 7-4 15,3 0 0-15,4 3-2 16,4 7 0-16,1 8-6 16,3 2 5-16,0 8 3 15,4 7-2-15,0 6-5 16,4-2 4-16,3 6-3 31,5 3 3-31,-4 1 4 0,0 3-3 16,0 3 3-16,-1-2-2 15,1 2-1-15,-4 1 1 16,0 3 1-16,0-4-1 16,0 1-6-16,-4-1 4 15,0 1 6-15,0-1-5 16,0 4-2-16,4-3 2 0,0 3 3 16,-4 0-3-16,0 0 9 0,0 0-7 15,4 0 13-15,-4 0-11 16,0 0 0-16,4 0-2 15,-1-4 7-15,1 4-7 16,0-3 2-16,0 3-3 31,0-4 5-31,4 4-5 0,0 0 3 16,0 4-3-16,3 3 2 16,5 0-2-16,0 0 5 15,3 0-5-15,1 0 11 16,-1-1-9-16,1 1-4 15,-1 0 1-15,5 0 3 16,7-3-3-16,12-1 0 0,27 1 1 16,16-1 10-16,1 1-9 15,6-4 3-15,32 0-4 16,5 3 16-16,-9 1-13 16,12 3 21-16,15 0-19 15,-7-1 17-15,0 1-18 16,23 4 12-16,-8-4-12 0,-11 3 8 15,8 4-10-15,-1 0 13 0,-15 0-12 16,-12-4 6-16,-4-3-7 16,-3 0 12-16,-5 0-11 15,-7 0 9-15,-13 0-10 16,-7-3 2-16,-7-1-4 31,7 1 2-31,-8-1-2 0,8 1 5 16,-12-1-5-16,-3 0 0 15,-13-3 0-15,-3 0 1 16,0-3-1-16,7 0 2 16,1-4-2-16,11 3-1 15,-4-3 1-15,5 4-1 16,-17-4 0-16,1 3 0 0,-8 1 0 16,-8 3 0-16,4 0 0 15,-8 0 0-15,-8 0 0 16,8 3 0-16,0 1 0 0,-3-1 5 15,-9 1-4-15,12 3 0 16,-8 0 0-16,-3 0 1 31,-1-1-1-31,-3 1 2 16,3 0-2-16,-4 0-3 0,5-3 1 16,-5-1 4-16,-7 1-3 15,3-4-2-15,-3 0 1 16,4 0 6-16,-1 0-4 15,1 0 0-15,-1 0 0 16,-3 0-1-16,-4 0 0 0,3 0 0 16,1 0 0-16,0 0 2 15,-5 0-1-15,-3 0-1 16,0-4 1-16,-4 4-18 16,0 0 13-16,-4-3-32 15,0 3 28-15,0-4-36 16,0 4 33-16,0 0-45 0,0 0 42 15,0-3-49-15,0 3 48 16,0 0-35-16,4 0 37 16,0 0-69-16,-1 3 63 0,5-20-331 31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8:47.644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 contextRef="#ctx0" brushRef="#br0">-684 1605 140 0,'4'8'62'0,"-4"-8"-49"0,9-12-16 0,-5 12 37 31,9 0-27-31,5-3 20 0,3-1-20 16,19 0 7-16,-5 0-10 16,-9 0 15-16,22-8-15 0,17-11 7 15,-4 0-8 1,-13 4 4-16,-9 3-6 0,-8 4 11 0,-5 5-9 31,-4 7-1-31,-9 4-1 0,-9 3-256 16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8:47.244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 contextRef="#ctx0" brushRef="#br0">-558 543 116 0,'0'-8'55'0,"0"8"-43"0,13-4-15 0,-13 4 37 16,13 4-27-16,-4 0 6 15,22 4-9-15,-5 0 33 0,22 3-28 16,-9 1 30-16,9 0-30 0,17 3 10 15,-4 1-13 1,-4 3 4-16,-9-3-7 16,-4-5 12-16,-1 1-11 0,-8-1 6 15,-4 1-7-15,-9 0-83 16,-18 3 63 0,-13-3-193-16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8:45.352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 contextRef="#ctx0" brushRef="#br0">1348 93 184 0,'-4'-23'85'0,"-1"23"-67"0,-12-11-23 0,4 7 83 0,0 0-62 16,0 0 56-16,0 0-54 15,-5 4 44-15,1 0-46 16,-5 0 25-16,0 8-30 0,-4 3 8 31,4 1-13-31,-4 0 12 0,-9 7-13 16,-4 0 0-16,-14 5-3 16,1 7 10-16,8-12-10 0,5 0 3 0,-13 16-4 15,8-8-1-15,-8 20 1 16,8-4-4-16,-21 26 2 31,8-10 4-31,-13 22-3 0,9-11 0 16,-4 31 1-16,8-16 1 0,1 31-1 15,-23 74 5-15,22-23-5 16,14-8 3-16,17-4-3 16,8-16 5-16,14-7-5 15,8-8 0-15,14-7 0 31,16-1-1-31,19 0 0 0,8-15 0 16,0-12 0 0,0-7 2-16,4-9-1 0,14-7-1 15,17-12 1-15,9-11 1 16,-10-12-1-16,-7-4 2 16,3-4-2-16,14-3 2 15,0-9-2-15,-1-7-1 0,-12-4 1 16,-9-4 4-16,0-7-4 0,-1-5-3 15,14-7 2-15,5 4 8 16,-5-5-6-16,-9-3-1 16,-9-8 0-16,1-7 4 15,-5-9-4-15,5-11 9 16,-5 0-8-16,-5-8 10 16,-3-7-9-16,-5-12-4 15,0-8 1-15,-13-4 5 16,-4 0-4-16,-10 4 3 0,-3 4-3 15,-9 8 2-15,-5 0-2 16,-4-1 2-16,-4 1-2 31,-5 4 5-31,1-1-5 0,-5 5 3 16,0-8-3 0,0-1 5-16,-5-3-5 0,-3 4 0 15,-5 11 0-15,-5 8 1 16,-4 8-1-16,-4 4 5 15,-4 7-5-15,-5 5 9 16,-9 7-8-16,1 0 13 0,-5 4-11 16,4-4 3-16,-4 0-5 15,4-4-4-15,-4-3 2 16,-8-1 3-16,16 12-3 16,6 4 0-16,-19-4 1 15,10 4-4-15,-5 3 2 16,8 5 1-1,-3-4 0-15,8 7 2 16,-4 1-1-16,8-1-3 16,-4 1 1-16,9 3 1 0,-4 1 0 15,3 3 0-15,-8 0 0 16,5 4 2-16,-9 0-1 16,4 0-1-16,-4 1 1 15,4-1-4-15,0 4 2 0,4 0 4 16,1 0-3-16,4 0-2 15,4 0 1 1,4 0 1-16,1 0 0 16,4 0 0-16,0 0 0 15,4 0-3-15,0 0 2 0,1 0 1 16,3 0 0-16,1 0 0 0,-1 0 0 16,1 0-3-16,0 0 2 15,4 0 4-15,0 0-3 16,0 0 0-16,0 0 1 15,0 0-74-15,0 0 57 16,0 0-148-16,8-4 126 31,-3 4-267-31,4-12 233 16,-1 4-47-16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8:48.669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 contextRef="#ctx0" brushRef="#br0">689 3156 168 0,'-17'-31'75'0,"17"27"-59"0,0 0-20 0,0 4 93 15,0 0-71-15,-4 8 38 0,-1 4-40 16,1 3 18-16,0 8-24 16,-5 12 10-16,0 8-14 0,0 0 5 15,1 3-8-15,-1 1-2 16,0-1 0-16,5 8-1 16,0-3 0-16,4-1-26 15,0-3 21 1,4-9-139-16,0-7 113 15,1-15-185 1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8:46.266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 contextRef="#ctx0" brushRef="#br0">437-380 124 0,'-9'-19'59'0,"9"19"-47"0,-5-19-15 0,1 19 57 0,0-4-43 16,-1 0 46-16,1 0-42 15,0 0 37-15,-1 0-39 16,1 0 24-16,0 4-27 0,4 0-8 16,4 8-1-16,0 0-1 15,5 15 0-15,0-3 5 0,4 11-4 16,0-4 3-16,4 8-3 15,1-8 5-15,4 8-5 16,-5-4 11-16,0 0-9 16,-3-4 4-16,-1 0-5 15,0-4 10-15,-5-3-9 16,1-1-43-16,-4 0 32 0,-1-3-166 16,0 3 135-16,-4-3-125 15</inkml:trace>
  <inkml:trace contextRef="#ctx0" brushRef="#br0" timeOffset="445.8548">66-166 104 0,'13'4'49'0,"-13"-4"-39"0,30 11-12 0,-25-7 47 16,12 8-36-16,-4-5 30 16,13 9-29-1,-4-4 26-15,13 7-27 0,-9-4 18 0,5 5-20 0,-5-1 4 16,0 4-7-16,-4-3 11 15,0 3-11 1,-5-3 6-16,1-1-7 16,-5-4 1-16,0 1-3 15,-4-4-275 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9:21.046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3BAC2423-9015-45BD-B6B8-5DF51A070AE0}" emma:medium="tactile" emma:mode="ink">
          <msink:context xmlns:msink="http://schemas.microsoft.com/ink/2010/main" type="inkDrawing" rotatedBoundingBox="16430,10123 18025,11133 17900,11331 16305,10320" semanticType="callout" shapeName="Other">
            <msink:sourceLink direction="with" ref="{57C3CCE9-95C4-49B0-B99B-30A7E603E2F8}"/>
            <msink:sourceLink direction="with" ref="{54DA1890-0D10-4F2F-8FA8-59EC7F8AC141}"/>
          </msink:context>
        </emma:interpretation>
      </emma:emma>
    </inkml:annotationXML>
    <inkml:trace contextRef="#ctx0" brushRef="#br0">1633 996 176 0,'-5'0'82'0,"5"0"-65"0,0 0-21 0,0 0 70 0,0 0-53 16,0 0 30-16,-4 0-32 16,4 0 28-16,-5-4-30 15,5 1 35-15,-4-1-33 0,0 0 14 16,-1 0-18-16,5 0 13 16,-4 0-15-16,0 0 14 15,-5 0-14-15,5 1 3 0,-5-5-6 16,0 0 5-16,-4-4-6 15,0 1 0-15,-9-9 0 16,5 5 4-16,-14-12-4 16,5 4 11-16,-9-8-9 15,5 3 13-15,-5-7-12 0,4 8 6 32,-4-8-7-32,5 8 4 0,-9-8-6 15,8 8 6-15,-17-11-6 16,9 7 14-16,-14-8-11 15,10 4 6-15,-10 8-7 16,10 3 6-16,-1 5-6 16,5 4 1-16,0-24-3 15,4 4 5-15,0 16-5 0,4 3 9 16,-3-19-8-16,7 4 5 16,-8 0-6-16,5 8 3 15,-14-4-3-15,5 3 8 16,-18 5-7-16,9 4-4 15,0 3 2-15,5 0 0 16,-1 5 0-16,9-1-3 0,0 4 2 16,5 0-5-16,4 8 5 15,4 0 6-15,4 4-5 16,5-5 1-16,0 17 0 16,0-1-7-16,5-19 5 0,-1 0-120 15,4 0 94-15,1 0-278 31,4-4 234-31,0 0-87 16</inkml:trace>
  </inkml:traceGroup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8:49.085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 contextRef="#ctx0" brushRef="#br0">1797 3078 156 0,'0'16'69'0,"5"-4"-55"0,-1 11-18 0,0-8 62 16,1 5-47-16,3 7 36 16,14 4-35-16,4 4 19 15,5 4-23-15,4-1 7 0,0 1-11 16,-5 0 6-16,1-4-7 15,-1 0 4-15,-4-4-6 0,5-4 6 16,-5 0-6-16,-4-4-137 0,-5-7 107 16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8:49.853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 contextRef="#ctx0" brushRef="#br0">2949 2245 188 0,'17'8'85'0,"-4"-1"-67"0,9 5-23 0,4-4 78 0,5 3-59 15,4 1 38-15,8 0-38 16,1-5 6-16,4 1-14 15,-9-4 4-15,0 0-7 0,-4 0 1 16,-4-4-3-16,-5 0 2 16,-9 0-2-16,1-4-104 15,-5 0 81 1,-4-4-228 0</inkml:trace>
  <inkml:trace contextRef="#ctx0" brushRef="#br0" timeOffset="418.7698">3158 1524 228 0,'-4'-4'105'0,"4"4"-83"0,-5-8-28 0,5 8 88 16,5-7-66-16,-1-1 34 15,5-4-36-15,8 1-5 16,5-1-6-16,8-4-5 0,1 5 1 16,4-1 1-16,0 4 0 15,0-3 0-15,0-1 0 16,-5 4 5-16,1-3-4 16,-10 3-56-16,1 0 44 0,-9 0-98 0,-4 1 83 15,-9-1-198 1</inkml:trace>
  <inkml:trace contextRef="#ctx0" brushRef="#br0" timeOffset="844.0637">2992 772 216 0,'-4'-16'98'0,"4"16"-77"0,4-15-26 0,1 7 75 16,-1-11-56-16,0-1 23 16,18 5-26-16,4-5 1 15,5 1-8-15,4-4-6 0,4-1 2 16,0 1 0-16,-4-4 0 16,4 4 8-16,-8-12-6 31,-1 0 2-31,-3 4-3 0,-10 0-43 15,-4 4 34 1,-4 0-116-16,-5 0 96 0,-4-4-171 16</inkml:trace>
  <inkml:trace contextRef="#ctx0" brushRef="#br0" timeOffset="1270.3835">2587 279 252 0,'0'0'115'0,"4"-7"-91"0,0-9-30 15,-4 8 60-15,5-7-44 16,3-4 25-16,6-12-25 15,3-12 5-15,5 0-11 0,0-3 1 0,-1 3-4 16,1 4 2-16,0-3-2 16,0 3-20-16,-5 4 15 15,-4 4-77-15,0 8 62 16,-4 3-87 0,-4 5 80-16,-5 3-158 15</inkml:trace>
  <inkml:trace contextRef="#ctx0" brushRef="#br0" timeOffset="1617.1629">2020 62 172 0,'4'-7'78'0,"-8"-1"-61"0,4-4-21 0,0 8 42 16,0-7-31-16,4-9-2 0,0-3-2 16,5-4-1-16,0-4-1 15,0-8-48-15,4 0 37 0,0-7-171 16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8:49.468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 contextRef="#ctx0" brushRef="#br0">2552 2753 248 0,'-9'8'111'0,"18"7"-87"0,8 1-30 0,-8-9 27 16,8 5-18-16,10 0 15 16,7 3-13-16,6 4 6 15,-5 1-8-15,-1-1 1 0,1 1-3 16,0-1 2-16,-4 0-2 15,-1-7 11-15,-4 4-10 32,-4 3-81-32,0-7 62 0,-4-9-235 15</inkml:trace>
</inkml:ink>
</file>

<file path=ppt/ink/ink163.xml><?xml version="1.0" encoding="utf-8"?>
<inkml:ink xmlns:inkml="http://www.w3.org/2003/InkML">
  <inkml:definitions/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22:18.092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 contextRef="#ctx0" brushRef="#br0">26 2 124 0,'0'-4'59'0,"-4"4"-47"0,4 0-15 16,0 0 40-16,0 0-30 16,0 0 32-16,0 0-30 15,0 0 27-15,0 0-27 16,0 0 23-16,-4 4-23 0,0 3 14 0,4 0-17 15,-4 0 14-15,4-1-15 16,0 1 14-16,-4 7-14 16,4 7 20-16,-4 4-19 15,4-5 5-15,0 15-7 16,0 17 5-16,0 4-6 0,4-1 6 16,4-6-6-16,0-4-5 15,3 1 2-15,5-5 5 16,4-3-4-16,7-3 9 15,4-4-8-15,1-3 19 16,-1-3-17-16,0-11 8 16,0-4-9-1,1-3 6-15,-1-4-6 16,0-3 4-16,1 0-6 16,-1-3 0-16,-4-1 0 15,-3 4 1-15,-1 0-1 16,-3 4-1-16,3 3 1 15,1 10 15-15,-1 1-12 0,1 6 12 16,3 4-11-16,8 7-1 16,4 3-2-16,4 0 7 0,0 4-7 15,0-1-1-15,-4-2 0 16,0-1 4-16,-3-7-4 16,-1-3 0-16,0-4 0 15,0-6 4-15,0-8-4 16,1-3 3-16,7-7-3 0,4-7-1 15,-4-3 1-15,-4-4-1 16,0 0 0-16,0 3 0 16,-4 4 0-16,-8 4 2 15,5 3-1-15,-5 7-1 16,0 3 1-16,-3 4 1 16,-1 4-1-1,1-1-1-15,-1 11 1 16,1 7 1-16,7 6-1 15,4 8-1-15,4 0 1 16,4-4-1-16,8 0 0 0,-4-3 2 16,0-8-1-16,-4-6-1 15,-4-7 1-15,0-7 1 16,0-7-1-16,0-7-3 16,12-7 1-16,0-14 9 0,4-10-6 15,0-4-1-15,-1-3 0 16,-3 3-1-16,-8 4 0 15,-4 7-3-15,-4-4 2 16,1 3 4-16,-5 8-3 16,0 10 0-1,-3 4 1-15,3-1-1 16,8 4 0-16,0 4-3 16,0-1 2-16,0 1 4 15,0 2-3-15,0-2 0 16,1-1 1-16,-1-3-4 15,-4 0 2-15,0-3 6 16,0-7-4-16,0-4-3 0,1 3 2 16,14 4 3-16,-3-3-3 15,-4-1 0-15,0-3 1 0,-4 1-1 16,1-5 0-16,3-3-3 16,-4-3 2-16,0 0 4 15,-4-11-3-15,0 4 3 16,0-1-2-16,1 1-3 15,10 7 1-15,-3 6 1 0,0 4 0 16,-3 4-3-16,-1 7 2 16,-4-1 4-16,0 8-3 15,-4-4 0-15,1 3 1 32,-1-3-1-32,0 4 0 15,0-8 0-15,-3 1 0 0,-1-8-6 16,1 1 5-16,-1-4 11 15,0-7-8-15,9-3-3 16,-1-4 1-16,0 0-3 16,0 0 2-16,0-3 1 15,-3-4 0-15,-1 0 0 16,0-6 0-16,0-1 2 0,1 4-1 16,-5 3-3-16,-3 7 1 15,-1 7-5-15,-3 7 5 16,-1 4 3-16,-3 7-2 0,-1 3 0 15,1 3 1-15,4-3-1 16,-5 4 0-16,1-4 0 31,-1 0 0-31,17 3 0 16,-5-3 0-16,-7 0-3 0,-1 0 2 16,1-3 6-16,-1 3-4 15,-3-7-3-15,0 3 2 16,-1-6 0-16,1-4 0 15,0-7 0-15,-1-7 0 16,1-7 2-16,-1-6-1 0,1-5-3 16,0 1 1-16,-1 4 4 15,-3 6-3-15,0 4 0 16,-4 6 1-16,-1 4-1 16,-3 4 0-16,0 7 5 15,-4 3-4-15,0 3 0 16,0 1 0-16,0 3-1 0,0 0 0 15,0 0 2-15,0 0-1 16,-4 0-17-16,0 0 12 16,-3 0-161-16,-1 0 129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22:24.460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 contextRef="#ctx0" brushRef="#br0">1175-2681 256 0,'8'-4'115'0,"11"-3"-91"0,-7-17-30 0,-12 21 91 16,8-15-68-16,0 1 39 15,3-21-41-15,13-28 33 16,-8 17-35-16,-1 7 21 0,9-45-25 16,-5 14-3-16,5-24-3 15,-5 17 6-15,9-38-7 0,-5 17-1 16,4-10 0-16,-3 17-1 15,3-17 0-15,-3 17 0 16,-1-14 0-16,-3 21-3 16,11 4 2-16,-4 13 4 15,1 1-3-15,-5 10 6 32,1 3-5-32,-5 8-3 0,1 6 2 15,-5 7-3-15,1 0 2 16,-4 8 4-16,-4 2-3 0,-1 4 3 15,1 4-2-15,0 3-3 16,0 0 1-16,-4 4-2 16,0-1 2-16,3 1 6 15,-3 3-4-15,0 0 3 0,-4 3-3 16,0 1 5-16,0-4-5 16,0 0 6-16,-4 4-6 15,0-1 3-15,-3-6-3 16,-1 3 2-16,-8-14-2 15,4 4-3-15,-7-8 1 32,3 4 1-32,-7-13 0 0,3 6 2 15,-3-7-1-15,3 7 2 16,-11-7-2-16,-16-17-1 16,12 21 1-16,4 3-4 15,-9-6 2-15,9 2-2 16,-8 1 2-16,4 7-5 15,0-4 5-15,-12-3-8 0,8 3 6 16,7 10-6-16,5 1 6 16,0 3 2-16,3 4 1 15,5 3-9-15,3 3 7 16,4 4-4-16,-3 4 4 16,3-1-5-16,-8 15 6 0,-7 9-3 15,4-2 3 1,3-4-2-16,-11 17 2 15,7-3-2-15,-7 34 2 16,4-10-5-16,-16 21 5 16,7-14 8-16,1 21-5 15,4-14-7-15,0 17 5 16,3-17-1-16,1 0 1 16,3-14 2-16,5-3-1 0,-1-7 5 15,5-8-5-15,3-6 0 16,0-4 0-16,-3 8-1 15,3-18 0-15,4-4-6 16,0 4 5-16,0-4 3 16,1 1-2-16,3-5 0 15,-4 5 1-15,0-4-1 0,0 0 0 16,4-1-3-16,0-2 2 16,0-1 6-16,1-3-4 15,-1 0-3-15,0 0 2 16,0-3 8-16,-4-1-6 0,4 1-1 15,-4 3 0-15,-3 0-4 32,3 3 2-32,4-3 4 0,-4-7-3 15,0 0-2-15,0 0 1 16,1 0 4-16,-5 0-3 16,0 0-2-16,-7 7 1 15,3-4 6-15,-15 1-4 16,7-1 3-16,-11-3-3 15,8 0-1-15,-9 4 1 0,5-1-1 16,-20-3 0-16,8 0 0 16,-23 4 0-16,-36-4 2 15,40 7-1-15,7-4-3 16,-16 1 1-16,13-1 1 16,-28-3 0-16,11 0 0 0,-7-3 0 31,12-1 0-31,-4-10 0 15,11 4 0-15,-7-4 0 16,7 0-6-16,1 0 5 16,7 0-3-16,4 4 3 15,8-1-2-15,0 4 2 0,8 0-8 16,4 7 7-16,-5 4 1 16,17 6 1-16,-1 1 0 0,5 10 0 15,3-4-3-15,-4 14 2 16,5-3 6-16,-5 31-4 15,0-10-11-15,-7 38 8 16,3-14 3-16,-7 38-1 16,3-17-2-16,-7 41 1 15,4-16 1-15,-8 40 0 0,7-23 0 16,-3 17 0-16,4-25 0 16,-1 32 0-16,5-24 0 15,-1 13 0-15,5-24 0 16,-1-10 0-16,5-18 2 15,-1 15-1-15,0-18-1 16,8-4 1 0,1-14-1-16,7-6 0 15,0-15-14-15,0-6 11 16,0-7 1-16,0-4 1 16,0-7 6-16,0 1-4 0,0-8-5 15,0 0 3-15,0-3 0 16,-4-3 1-16,0-5 2 15,-4 8-1-15,0-3 2 0,-7-1-2 16,3 0-6-16,4 1 4 31,0-4-11-31,0 0 9 16,4-4-7-16,4-3 7 0,0 0 5 16,8-4-2-16,0 1 0 15,4-1 1-15,0 1-10 16,11 3 7-16,-7 0-4 0,15 7 4 15,-8-4 1-15,13 14 1 0,-9-3-9 16,16 18 7-16,-8-5 1 16,32 11 1-16,-13-6 0 15,21 13 0-15,-13-4 5 32,9 12-4-32,-13-12 11 0,16 4-9 15,-11-6 7-15,4-5-7 16,-13-6 4-16,1-4-6 15,-8-6 11-15,-8-8-9 16,-8-3-71-16,-7-7 54 0,-5 0-355 16,-15 0 287-1,0-4 28-15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22:19.888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 contextRef="#ctx0" brushRef="#br0">-1023-269 144 0,'0'3'65'0,"0"-3"-51"0,0 11-17 0,0-8 37 15,-3 4-27-15,-1 0 42 16,0 7-37-16,0-3 56 15,0 9-52-15,0-2 35 0,-4 20-37 16,0-7 25-16,-11 42-29 16,3-10 23-16,-23 31-24 15,8-11 42-15,-20 28-39 16,8-17 15-16,-4 14-20 16,8-18-1-16,0 4-4 15,4-14-2-15,3 3 1 16,5-10-1-16,4-3 0 0,-1-11 0 15,5-7 0-15,3-10-9 16,0-4 7-16,5-7-13 0,-1 1 12 16,4-5-5-16,0 5 6 15,0-4 4-15,4-1-2 16,0-6-2-16,-3 4 1 31,-1-5 4-31,0 1-3 0,4 0 3 16,0-7-2-16,0-4 2 15,0 4-2-15,0-3-3 16,-3 3 1-16,-1-4 12 16,0 4-9-16,4-4 0 15,-4 4-1-15,8-14 10 32,-8 21-9-32,1-3 5 15,-1-5-5-15,0-2 2 16,0-1-3-16,4 1-1 0,0-4 1 15,0 0-4-15,4-4 2 0,0 1 1 16,4-4 0-16,-4 0 2 16,4 0-1-16,0 0-1 15,0 0 1-15,-4 0-1 16,0 0 0 0,0 0-93-16,0 0 73 15,0 0-234-15,0 7 196 16,0-4-116-1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9:21.046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 contextRef="#ctx0" brushRef="#br0">6869 1816 176 0,'-5'0'82'0,"5"0"-65"0,0 0-21 0,0 0 70 0,0 0-53 16,0 0 30-16,-4 0-32 16,4 0 28-16,-5-4-30 15,5 1 35-15,-4-1-33 0,0 0 14 16,-1 0-18-16,5 0 13 16,-4 0-15-16,0 0 14 15,-5 0-14-15,5 1 3 0,-5-5-6 16,0 0 5-16,-4-4-6 15,0 1 0-15,-9-9 0 16,5 5 4-16,-14-12-4 16,5 4 11-16,-9-8-9 15,5 3 13-15,-5-7-12 0,4 8 6 32,-4-8-7-32,5 8 4 0,-9-8-6 15,8 8 6-15,-17-11-6 16,9 7 14-16,-14-8-11 15,10 4 6-15,-10 8-7 16,10 3 6-16,-1 5-6 16,5 4 1-16,0-24-3 15,4 4 5-15,0 16-5 0,4 3 9 16,-3-19-8-16,7 4 5 16,-8 0-6-16,5 8 3 15,-14-4-3-15,5 3 8 16,-18 5-7-16,9 4-4 15,0 3 2-15,5 0 0 16,-1 5 0-16,9-1-3 0,0 4 2 16,5 0-5-16,4 8 5 15,4 0 6-15,4 4-5 16,5-5 1-16,0 17 0 16,0-1-7-16,5-19 5 0,-1 0-120 15,4 0 94-15,1 0-278 31,4-4 234-31,0 0-87 16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9:19.829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 contextRef="#ctx0" brushRef="#br0">6912 1778 88 0,'9'7'42'0,"-9"-7"-33"0,-9 4-11 0,5-4 21 15,-1 0-15-15,5 0 29 0,0 0-25 16,0 0-1-16,0-4-4 16,0 4 31-16,0-4-27 15,0 4 54-15,-4 0-46 0,4 0 60 16,-4 0-57 0,4 0 34-16,0 0-38 15,0 0 8-15,-5 0-15 16,5 0 7-16,0 0-11 15,0 0 16-15,0 0-15 16,0 0 15-16,-4 0-14 16,0 0 23-16,-1 4-22 15,1 0 23-15,-5 4-22 0,5 0 14 16,-5-1-16-16,0 1 20 16,-4 0-19-16,5 0 17 15,-14-4-18-15,4-1 12 0,-8-6-12 16,4-1-3-16,-13 0-1 15,5 0 4-15,-1-4-4 16,5 0-5-16,-4 1 3 16,4-1 0-16,-1 0 1 15,6 0 2-15,-1 1-1 16,4-1-3-16,-3-4 1 16,3 1 4-1,1-9-3-15,4 5 3 0,-9-12-2 16,4 3-1-1,-8-7 1-15,4 4-1 0,-17-8 0 16,9 8 5-16,-18-8-4 16,4 8-3-16,0 0 2 15,5 4-6-15,-5-4 5 16,5 3 3-16,0-3-2 16,8 4 0-16,1 4 1 15,4-1-1-15,-5 5 0 0,5 3 0 16,0 4 0-16,4 1-6 15,-8 3 5-15,3 4 6 16,-8 4-5-16,5-1 1 16,-14 1 0-16,5 0 4 15,0 0-4-15,4 0 3 16,-4 0-3 0,8 0-1-16,1 0 1 15,3-1-4-15,6 1 2 16,-1 0-2-16,4 4 2 15,5-4 1-15,5 0 0 16,-1 0-59-16,5-4 46 0,-1 0-208 16,10-8 171-16,-1 4-246 15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9:17.208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 contextRef="#ctx0" brushRef="#br0">6751 1266 68 0,'4'4'32'0,"-4"-4"-25"0,-4 4-8 0,4-4 11 16,0 0-8-16,0 0 5 0,0 0-6 15,0 0 14-15,0 0-11 0,0 0 28 32,0 0-24-32,0 0 19 15,0 0-20-15,0 0 18 0,0 0-18 0,0 0 24 16,0 0-23-16,0 0 24 0,0 0-24 16,0 0 7-16,0 0-11 31,0 0 3-31,0 0-5 0,0 0 2 15,0 0-3-15,0 0 5 16,0 0-5-16,0 0 17 16,0 3-14-16,0-3 12 15,0 4-11-15,0 0 5 16,0 0-7-16,0-4 4 16,0 0-6-16,0 0 0 0,0 4 0 15,0-4 4-15,0 4-4 16,0 0 11-16,0 0-9 15,0 0 4-15,0-1-5 16,0 1 5-16,0 0-6 16,0 0 6-16,0 0-6 0,0 0 9 31,0 0-8-31,0 0 13 0,0 3-11 16,0-3 0-16,0 4-2 15,0 0-2-15,4 7 1 16,1 1 4-16,-1 7-4 15,0 0 11-15,1 8-9 16,-1-8 4-16,0 12-5 16,1-11-1-16,-1 3 0 0,0-4 4 15,1 4-4-15,-5-4 6 16,4 12-6-16,0-8 3 16,-4 12-3-16,0-4 11 15,5 12-10-15,-1-9 3 16,1 17-4-16,-1-9 2 15,0 5-2 1,1-9 2-16,-1 9-2 16,0-9-3-16,-4 9 1 15,0-9 9-15,5 9-6 16,-1-9-1-16,-4 9 0 16,0-5-1-16,0 1 0 0,0-5 5 15,0 1-4-15,0-8 6 16,0 0-6-16,0-8 3 0,0-4-3 15,0-3 5-15,0 3-5 16,0-4 0-16,0 1 0 16,0-1-4-16,0-3 2 15,0-1 4-15,0-3-3 16,0-1 0 0,0 1 1-16,0-4-4 15,0-1 2-15,0 1 9 16,0 0-6-16,0-4-4 0,0 0 2 15,0 0 0-15,0 3 0 16,0 1 2-16,0 0-1 16,0 0 2-16,-4-1-2 0,-1 1 2 15,1 0-2 1,0 0 11-16,-1-5-10 0,1 1 0 16,0 0-1-1,-1 0 1-15,-4 4-1 16,5-4-1-16,-5 3 1 15,5 1 4-15,-5 0-4 16,1 0-5-16,-1 0 3 16,0-1 6-16,-4-3-5 15,0 0 1-15,-4 0 0 16,-1-4-4-16,-8 0 2 16,4 0 4-16,-4 0-3 0,4 0 6 15,-4 4-5-15,4-4-5 16,-4 4 3-16,4-4 3 0,0 0-2 15,5 0-2-15,0 0 1 16,-1 0 1-16,1 0 0 16,4 0 5-16,-1 4-4 15,1-1-5-15,0-3 3 16,0 0 0-16,-4 0 1 16,4 0 0-16,-5 0 0 15,1 0 5-15,-1 4-4 16,5-4 0-16,0 4 0 0,0 0-7 15,0 0 5-15,0 0-6 16,4 0 6-16,0 0 0 16,5 3 1-16,0-3 2 15,-1 4-1-15,1 0-1 0,0-1 1 16,-1 1-1-16,1 0 0 31,0 0 0-31,-5 3 0 16,0-3 0-16,0 4 0 15,1-5 2-15,-1 9-1 0,0-4-1 16,1 7 1-16,-1-4-7 16,0 5 5-16,5-1 0 15,-5 5 1 1,5-5 2-16,-5 4-1 0,5 0-3 0,-10 1 1 16,6-1 1-16,-1 8 0 15,0-4 0-15,1 8 0 16,3-4 0-16,-4 16 0 15,-4 22 2-15,5 1-1 16,-1 8-1-16,0-12 1 16,1-4-4-1,-1 0 2-15,0-8 4 16,0-4-3-16,1-7 0 16,-1-4 1-16,0 3-1 15,0-7 0-15,1 0 0 16,3-8 0-16,1 0 0 0,0-3 0 15,-1-1 5 1,1 0-4-16,-5-4 11 0,0-3-9 16,1-4-1-16,-1-5-1 0,0 1 4 15,1-4-4-15,-1-4 0 16,5 4 0-16,-5-4-1 16,4 0 0-16,-3 4 2 15,-1-4-1-15,0 0 2 16,-4 4-2-16,-9-4 2 0,-8 0-2 15,-9-4 5-15,-14 4-5 16,-3 0 3-16,-6 4-3 16,6 0 2-16,3 3-2 15,5-3-3-15,1 4 1 16,-6 0-2-16,5-4 2 31,-4-1 4-31,4 1-3 0,9 0-2 16,4 0 1-16,9 0-5 15,8 0 5-15,9 4-70 16,14-5 56-16,4-3-158 16,4-3 133-16,4-9-252 15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9:25.766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FE997D24-EC06-473B-AF3E-B295D518A86B}" emma:medium="tactile" emma:mode="ink">
          <msink:context xmlns:msink="http://schemas.microsoft.com/ink/2010/main" type="inkDrawing" rotatedBoundingBox="11456,10497 13198,13743 12718,14001 10976,10754" semanticType="verticalRange" shapeName="Other">
            <msink:sourceLink direction="with" ref="{3332A28A-F776-4D08-815C-1F2C0056AFB3}"/>
            <msink:sourceLink direction="with" ref="{BB1C2A18-F044-4367-883A-CAE16D7A3ACA}"/>
          </msink:context>
        </emma:interpretation>
      </emma:emma>
    </inkml:annotationXML>
    <inkml:trace contextRef="#ctx0" brushRef="#br0">7 0 176 0,'4'4'78'0,"-4"-4"-61"0,0 7-21 0,0-3 37 15,0 4-27-15,0 0 28 16,0 7-25-16,0 1 23 0,0 3-23 16,0 0 17-16,0 9-19 0,0-5 7 15,0 4-10-15,0-4 1 16,0 32-4-16,0-9 8 15,0 1-7-15,0-5 10 0,-4 16-9 16,0-3 4-16,-1 3-5 16,5-8 2-16,5 8-3 15,-5-7-3-15,4 18 1 16,0-10-2-16,5 3 2 16,-5-8 4-16,10 8-3 15,-6-8 9-15,5 8-7 0,0-11 21 16,5 11-17-16,-1-8 14 15,9 12-15-15,1-8 9 16,8 0-11-16,-5-7 18 0,9-1-16 16,-4-7 9-16,4 7-10 15,-4-7 15-15,5 3-15 32,-10-3 7-32,5-4-8 15,-4-5 6-15,8 1-6 0,-9-4 4 16,14 4-6-16,-5-4 0 15,14 12 0-15,-10-8 10 16,14 11-9-16,-9-7 5 16,4 4-5-16,-8-8 5 15,-1 7-6-15,-8-3 6 0,9 4-6 16,-9-8 0-16,4 7 0 16,-4-7 4-16,13 8-4 15,9 19 3-15,-23-20-3 16,-3-3 5-16,0 15-5 15,12 28 3-15,-8-1-3 16,-4-3-1 0,-14-32 1-16,-4-7 1 15,0 8-1-15,5 19-1 16,-10-12 1-16,-3-8-41 16,3-15 32-16,-3-11-174 15,-5-16 141-15,0-4-281 16</inkml:trace>
  </inkml:traceGroup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9:18.303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 contextRef="#ctx0" brushRef="#br0">6336 3053 108 0,'0'-4'49'0,"0"4"-39"0,0 0-12 0,0 0 21 15,0 0-15-15,0 0 18 16,0 0-17-16,0 0 21 0,0 0-20 16,0 0 39-16,0 0-34 15,0 0 42-15,0 0-40 16,0 0 42-16,0 0-42 0,0 0 17 0,0 0-22 15,0 0 3-15,0 0-7 16,0 0 8-16,0 0-9 31,0 0 16-31,0 4-15 0,0 0 24 16,-4 0-22-16,4 0 17 16,-4 0-17-16,-1-1 11 15,-3 1-12-15,3 0 16 16,-3 0-16-16,-1 0 7 15,-13 0-9-15,9 0 6 16,-9 3-6-16,0 1-5 0,-8 0 2 16,4 0 3-16,-14 3-3 15,10 1-5-15,-5 0 4 16,4-5 3-16,-3 5-2 16,3-4 0-16,1 3 1 15,3-3 1-15,1 4-1 16,4-1-9-1,5 9 6-15,4-1-2 16,0 12 3-16,4-4 1 0,0 8 0 16,1-4-3-16,3 4 2 15,1-4 6-15,0 8-4 16,-1-8-3-16,1 11 2 0,-5 21 3 16,0-5-3-1,-4-4 9-15,-9-4-7 0,-8-7 13 16,-9-4-11-16,-14-4 6 0,-8-12-7 15,5 0 1-15,-1-7-3 16,5 3 2-16,4-7-2 16,4 3-1-16,5-7 1 31,-1 0-7-31,1-4 5 0,4-1 0 0,0 1 1 16,5-4 0-16,-1 0 0 15,5 4-59-15,9 4 46 16,8 4-216-16,9-5 177 15,-4-14-187 1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22:53.963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 contextRef="#ctx0" brushRef="#br0">7060 2828 124 0,'-4'-11'55'0,"4"8"-43"0,-4-4-15 0,4 4 18 16,0-1-13-16,0 1 5 16,4 3-5-16,-4 0 8 15,4 0-8-15,0 0 27 0,-1 0-22 16,1 0 25-16,-4 0-24 16,0 0 32-16,0 0-30 0,0 0 34 15,0 0-33-15,0 0 26 16,0 0-28-16,0 0 21 15,-7 3-23-15,3 4-6 16,0 0 0-16,0 3-1 16,-4 1 0-16,4 3 8 0,-4 0-6 15,0 3 2-15,-3 4-3 16,-1 3 13-16,0 4-10 16,0-4 9-16,1 4-10 15,-1-4 2-15,-8 1-4 16,9-4-1-16,-1-1 1 15,4-6 7 1,12 4-3 0,0 3-4-16,4-7 3 15,0 3-3-15,3-3 8 16,9 0-7-16,-4 0 7 16,-1 0-6-16,5-1 1 15,-1 1-3-15,1 0 5 16,-4 0-5-16,-1-3 6 0,1-1-6 15,-4 0 28-15,-5-3-22 0,1-3 13 16,0-1-14-16,-4 1-1 16,0-4-3-16,0 0 4 15,0 0-5-15,0-4-3 16,3 1 2-16,1-4 0 16,0 0 0-16,0 0 0 0,0-3 0 15,-1-15 5 1,1-3-6-16,0-3 1 15,-4-7 3-15,0 3-3 16,0-3 3-16,4 7-2 16,-4-4-3-16,-1 7 1 15,1 7-2 1,0 4 2-16,0 3-5 16,0 4 5-16,0-1 3 15,0 4-2-15,0 0 6 16,-4 4-5-16,0-1-3 15,-4 4 2-15,0 0 3 16,-4-3-3-16,0-1 6 16,1 1-5-16,-9-1 0 0,0 1 0 15,1-4-1-15,-5 3 0 16,1 1 0-16,-1-1 0 0,0 1 0 16,5 0 0-16,-1 3-3 15,4 0 2-15,5 0-5 16,7 0 5-16,0 0-3 15,4 3 3 1,3 0-86-16,5 1 68 16,0-4-234-16,-4-4 195 15,-8-2-125 1</inkml:trace>
  <inkml:trace contextRef="#ctx0" brushRef="#br0" timeOffset="1255.5936">7216 2206 176 0,'12'-11'82'0,"-4"15"-65"0,11-1-21 0,-11 1 23 16,4 3-16-16,3 0 52 15,9 7-43-15,7 3 1 16,-4 0-8-16,5 4-1 0,-9 7-3 16,-3 0-34-16,-5 3 26 31,-3 0-230-31</inkml:trace>
  <inkml:trace contextRef="#ctx0" brushRef="#br0" timeOffset="1024.1817">7169 2407 156 0,'12'-21'72'0,"7"8"-57"0,1 6-19 0,-12 7 28 15,3 3-20-15,5 4 22 16,4 7-20-16,-1 0 0 15,5 0-4 1,-1 0 7-16,1 3-7 0,-5 0-1 16,-7 1 0-16,-4-1-83 15,-8 1 65-15,-12-8-135 16</inkml:trace>
  <inkml:trace contextRef="#ctx0" brushRef="#br0" timeOffset="754.9974">7114 2512 152 0,'20'-11'69'0,"-4"8"-55"0,-1-1-18 0,-7 4 59 16,4 4-44-1,-1 3 18-15,5 3-20 16,4 4 2-16,-1 0-7 15,-3 3 14-15,-1 1-14 0,1-4 7 0,-4-1-8 16,0 5 1-16,-5-1-3 16,-3-3-113-16,0-10 89 15,-8-8-153 1</inkml:trace>
  <inkml:trace contextRef="#ctx0" brushRef="#br0" timeOffset="488.2086">7138 2706 148 0,'4'-7'65'0,"-4"11"-51"0,11-18-17 16,-7 10 54 0,4 1-41-16,0-1 59 0,0-3-53 15,4 4 2-15,-1 3-12 16,1 10-2-16,4 1-3 0,-5-1 5 16,1 1-5-16,0-1 3 15,-4 1-3-15,-1 2 8 0,-3-2-7 16,-4-1-49-16,0 1 38 31,-4-4-244-31</inkml:trace>
  <inkml:trace contextRef="#ctx0" brushRef="#br0" timeOffset="-219533.3979">6441 444 76 0,'5'-12'36'0,"-5"12"-29"0,0-11-9 0,0 11 69 15,0 0-53-15,0 0 57 16,0 0-54-16,0 0 26 15,-5-4-32-15,5 4 0 0,-4 0-8 16,4 0 7-16,0 0-8 16,0 0-1-16,0 0 0 15,0 0-1 1,0 0 0-16,0 0 8 16,0 8-6-16,0-1 10 15,0 13-9-15,0-5 2 16,4 5-4-16,1-5 13 15,-1 5-10-15,0-1 12 16,1-4-12-16,-1 1 23 16,0-4-21-16,1 3 6 0,3-11-8 15,1 0 3-15,0-8-6 16,-5 0 3-16,1-19-3 16,-1 7-3-16,5 1 1 15,-1-1 4-15,1 1-3 16,-5 3-5-16,1 8 4 15,-1 0 3-15,5 4-2 0,-5 0 0 0,5 12 1 16,0-4-4-16,-1 7 2 16,1 1 4-16,4 7-3 15,-4 0 0-15,4-3 1 32,-4-1-4-32,4-3 2 15,-4-5 6-15,-1-3-4 0,1 0 3 16,0-12-3-16,-5 0 2 15,0-15-2-15,1 3 2 16,-1-11-2-16,1 0-6 0,-1 7 4 16,0 1 3-16,1 11-2 15,-5 1 0-15,4 14 1 16,0 1 7 0,5 8-6-16,0-5 5 0,4 9-6 15,-4-1 3-15,4 0-3 16,-5-3 5-16,5-1-5 15,1-3 3-15,-6-4-3 16,1-1 2-16,0-7-2 16,-5 0 2-16,5-7-2 15,-5-1-1 1,1-4 1-16,-1 1-4 0,0-1 2 16,1 4 1-16,-1 1 0 15,0 3-3-15,1 0 2 16,-1 4 4-16,0 0-3 15,1 0 0-15,-1 4 1 16,1 0-4-16,-1 7 2 16,0-3 1-16,5 7 0 0,-5-3 0 15,5 7 0-15,0-3 2 16,-5 3-1-16,0 1-1 16,1-5 1-16,-1 1-1 15,1-5 0-15,-1-3-40 16,-4-4 32-16,0 0-252 15,0-8 202-15,0 0-65 16</inkml:trace>
  <inkml:trace contextRef="#ctx0" brushRef="#br0" timeOffset="-221919.7419">6463 715 148 0,'-4'-3'65'0,"4"3"-51"0,-9-4-17 0,5 4 63 15,-1 0-48-15,1 0 52 16,-1 0-48-16,1 0 39 31,-5 0-41-31,1 0 35 0,-1 4-36 0,0-4 18 0,0 7-23 16,1 1 15-16,-1 19-17 16,5-4 11-16,-1 24-12 15,1-4 8-15,8 3-10 31,1-7 24-31,16 15-21 16,-3-7 26-16,30-1-24 0,-9-3 21 16,18-4-22-16,-5-5 22 15,0-14-22-15,-8-1 22 0,4-19-22 16,-9 0 25-16,1-23-24 16,-10 4 1-16,-4-40-6 15,-4 13 9-15,-13-16-9 16,-5 12-4-16,-8-13 1 15,-1 9-9-15,-21-8 7 0,4 8-27 16,-30-4 23-16,9 11-24 16,-5 8 23-16,4 5-8 15,5 30 11-15,4 0-9 16,4 19 10 0,5-3-27-16,9 7 24 0,-1-3-57 15,5 3 48 1,4-3-136-16,1-5 116 15,-1-3-271 1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22:31.294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 contextRef="#ctx0" brushRef="#br0">272-5733 280 0,'-8'-7'125'0,"12"4"-99"0,4-4-33 0,-4 3 85 15,7 1-63-15,5-4 17 16,3-3-22-16,5-1 10 16,11-3-15-16,0 0 17 0,4-7-17 15,8-3-2 1,8 3-1-16,4 7 0 16,-1 4-1-16,1 3 2 15,-4 17-2-15,-4 1-62 0,-4 3 48 16,-8 0-147-1,-12 3 123-15</inkml:trace>
  <inkml:trace contextRef="#ctx0" brushRef="#br0" timeOffset="266.171">299-6101 312 0,'16'-18'141'0,"-1"11"-111"0,13-6-38 0,-17 9 50 0,9 1-35 0,7-1 4 16,5 4-8-16,3 0 4 31,16-3-6-31,3-1 0 0,1 1 0 0,0 3-49 15,-4-4 38-15,-8 8-115 16,-8-4 97-16,-8 3-205 16</inkml:trace>
  <inkml:trace contextRef="#ctx0" brushRef="#br0" timeOffset="546.9607">104-6341 200 0,'15'-28'92'0,"32"18"-73"0,0-4-24 0,-27 10 83 15,7-3-62-15,8 4 17 16,4 3-23-16,4-4-1 16,0 8-7-16,0-1-1 0,12-3 0 0,0 4-85 15,-12-1 66-15,-8 4-227 16</inkml:trace>
  <inkml:trace contextRef="#ctx0" brushRef="#br0" timeOffset="834.0907">-2-6807 280 0,'16'-21'128'0,"-1"4"-101"0,9-11-34 16,-5 18 57-16,20-4-41 0,8 0 2 16,8 0-7-16,8 11 0 15,3-1-3-15,8 4 2 0,5 7-2 16,-5 4-79-16,-4 2 61 16,-11 5-173-1,-8-1 146-15,-20 14-80 0</inkml:trace>
  <inkml:trace contextRef="#ctx0" brushRef="#br0" timeOffset="1031.6009">-88-7168 320 0,'16'-63'144'0,"11"35"-113"0,8-10-39 0,-15 28 19 15,27-8-10-15,19 1-12 32,12 0 9-32,4-1-232 0,16-17 183 15,-16-3-85-15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22:21.442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 contextRef="#ctx0" brushRef="#br0">315 753 220 0,'-4'10'101'0,"4"-10"-79"0,-12 4-28 15,8-4 97-15,-4 0-73 16,1 0 50 0,-5 0-50-16,0 0 32 15,-11-7-37-15,3 0 12 0,-7-7-18 16,27 14 7 15,-36-42-10-31,5 7-5 0,0-10 1 16,4 7 0-16,7-18 0 15,4 11-6-15,5-10 5 0,3 9-3 0,4-6 3 16,0 7 4-16,8-7-3 16,0 10 0-16,8-3 1 15,-1 10-10-15,21 4 7 16,-5 7 1-16,12 6 1 16,-8 4 2-16,8 7-1 15,-3 1-3-15,3 2 1 0,-8 1 6 16,0 3-4-16,-3 0 9 15,-5 0-8-15,-3 0 5 16,-1 3-6-16,-3-3-3 16,-1 7 2-16,-3-4 3 15,0 4-3-15,0 0 3 16,-5-3-2 0,1-1-1-16,0-3 1 15,-4 0-10-15,0-3 7 16,0-1-86-16,0-3 69 15,0 4-125-15,0-1 110 16,0 1-215-16,-1 0 191 16,1-1 25-16</inkml:trace>
  <inkml:trace contextRef="#ctx0" brushRef="#br0" timeOffset="5833.8212">409 277 120 0,'0'-11'55'0,"0"11"-43"0,-4-7-15 0,4 7 82 0,-4-3-63 16,0-1 48-16,0-3-47 0,0 0 36 15,-4-3-40-15,0 0 41 0,-3-1-41 16,3 4 14-16,-8 4-20 16,4-1-4-16,-7 8-1 15,3-1-2-15,1 25 0 16,3-4 14-16,8 18-11 15,0-7-1 1,16 10-1-16,0-7 4 0,15 4-4 16,-4-7 9-16,9-11-8 15,-5-3 35-15,8-18-28 16,-7 1 27-16,-1-32-27 16,-4 4 18-16,-3-22-20 0,-4 8-1 15,-9-7-4 1,-3 7 4-16,-11 3-5 0,3 4 6 15,-16 10-6-15,4 0-5 16,-15 14 3-16,4 0 3 16,-8 14-2-16,3 0-5 15,5 17 4-15,3-3-8 16,17 17 6-16,-1-6-3 16,20 9 4-1,-1-6-2-15,13 0 3 0,-5-7 4 16,5-7-3-16,-1-4 6 15,1-14-5-15,-5 1 11 16,1-21-9-16,-5 3 4 16,-3-18-5-16,-4 5 5 15,-8-8-6-15,0 4 0 16,-12-1 0-16,4 8-1 16,-11 3 0-16,3 0-6 15,-11 11 5-15,3-1-6 0,1 11 6 16,3 0-8-16,13 28 6 15,-1-3-3-15,16 2 4 16,-1-2-2-16,9 13 3 16,0-7 6-16,3-10-4 0,-3 0 3 15,7-14-3-15,-3 0 8 16,-5-28-7-16,1 4 19 16,-4-15-17-16,-4 4-1 15,-8-3-1-15,0 3 3 16,-8 1-4-16,0 2-8 15,-12 11 5 1,1 0-10-16,-12 18 9 16,7-4 1-16,-3 28 2 15,3-7-3-15,9 24 2 16,3-7-5-16,16 11 5 16,0-8 0-16,11 8 1 15,1-11 5-15,4-6-4 16,-5-8 3-16,9-14-3 0,-5 1 16 15,1-22-13-15,-5 1 1 0,-3-25-3 16,0 7-2-16,-8-20 1 16,0 6 7-16,-12 14-6 15,4 4-1-15,-16-1 0 16,1 5-4-16,-12 16 2 16,3 1-5-16,-7 17 5 0,8-1-6 15,3 5 6-15,5-1-11 16,11 14 9-16,0-3 1 15,24 7 2-15,-5-4 0 16,13-6 0-16,-5-4 0 16,9-8 0-16,-5-2 0 15,1-18 0 1,-1 3 8-16,-3-30-6 16,-5 2 5-16,-3-20-6 15,-4 7 0-15,-8-7 0 16,0 7-32-16,-8 3 24 15,0 4-22-15,-11 10 21 16,19 28 2 0,-28 0 3-1,5 0 6-15,11 21-3 16,0-4-2-16,12 18 1 0,0-4-10 16,12 8 8-16,0-8-197 15,4-3 156-15,-1-8-233 16</inkml:trace>
  <inkml:trace contextRef="#ctx0" brushRef="#br0" timeOffset="-922.6724">209 847 232 0,'-4'-14'105'0,"4"14"-83"0,0 0-28 0,0 0 52 16,0 3-38-16,0 1 59 15,0-1-51-15,0 1 46 32,0 10-46-32,0-4 11 0,-8 18-19 0,1-4 9 15,-5 14-12-15,4 1 22 16,-4 13-21-16,1-7 17 15,-1 28-17-15,0-11 17 16,0 1-18-16,1-11 1 0,-1 4-4 16,0-11 1-16,0-3-2 15,5-4-9-15,-1-7 6 16,0-3-94-16,0-11 75 16,0 1-242-16,4-11 203 15,1 0-130 1</inkml:trace>
  <inkml:trace contextRef="#ctx0" brushRef="#br0" timeOffset="7582.8776">1077-2396 156 0,'-12'-14'72'0,"12"14"-57"0,-11 7-19 0,7-4 79 15,-4 8-60-15,0-4 65 16,0 7-60-16,1-4 37 16,-1 11-42-16,0 0 3 0,8 3-12 15,0-3 10-15,8 0-12 16,-4-4 26-16,11 1-23 15,1-5 8 1,19-2-11-16,-8-1 29 16,9-6-26-16,-5-4 23 0,0-14-23 15,-3 3 5-15,-9-20-8 16,1 3 0-16,-12-10-3 16,-5 3 8-16,-14 1-7 15,3 2-1-15,-16 5 0 16,5 2-4-16,-9 11 2 0,5 0-2 15,-4 11 2-15,3-1-8 16,1 22 7-16,3-1-2 0,8 25 3 16,1-7-8-16,7 3 7 15,4-3 4-15,12-1-2 16,-5-2 0-16,17-4 1 16,-5-4 7-16,17-10-6 15,-9-4 5-15,4-10-6 16,-3 0 9-16,-5-14-8 15,-3 4 5-15,-9-25-6 16,1 4 3-16,-12-11-3 16,0 7-1-16,-19-3 1 15,3 7-10 1,-11 7 7-16,3 3-4 0,-7 7 4 16,7 3-2-16,-7 15 3 15,8-1 1-15,-1 36 0 16,5-5-9-16,7 4 7 15,4-3-2-15,8 3 3 16,0-6-2-16,12 3 2 16,-1-4-2-16,13-3 2 0,-5-8 4 15,13-9-3-15,-5-1 9 16,4-13-7-16,-3-1 7 16,-5-6-6-16,-3 3 9 15,-8-24-9-15,-1 6 2 16,-11-9-4-16,0 6-3 15,-19-7 1 1,-1 7-2-16,-7 7 2 16,3 7-8-16,-3 14 7 15,3 0-2-15,-3 4 3 16,4-1-5-16,3 29 5 16,4-11-6-16,9 6 6 0,-1-6-6 15,8 7 6 1,0-7 0-16,15 0 1 0,-3 0-3 0,23-7 2 15,-7-4 6-15,7-10-4 16,-4 0 9-16,4-7-8 16,-7 0 10-16,-5-21-9 15,-3 4 4-15,-8-18-5 16,-1 7 5-16,-15-3-6 16,0 3 0-1,-19 1 0-15,0 6-21 16,-13 7 16-16,9 4-7 15,-8 10 7-15,3 3 3 16,-7 32 1-16,8-4-6 16,0 4 5-16,3-4-3 15,9 22 3-15,3-12-8 16,16 8 7-16,0-4-2 0,12 1 3 16,0-8 1-16,11-3 0 15,-3-4 0-15,15-10 0 16,-4-4 11-16,4-13-9 15,-7-1 17-15,-1-13-15 16,-3 3 1-16,-9-17-3 0,-3 7 4 16,-12-18-5-16,0 7 0 0,-23-7 0 15,3 8-1-15,-7 2 0 16,3 1 2-16,-11 10-1 16,4 4-9-16,-12 17 6 15,7 0-2-15,1 24 3 16,4-3-5-16,11 10 5 31,5-6-8-31,19 13 6 0,0-7-3 16,15 7 4-16,-3-6 4 15,11-8-2-15,-3-3 3 16,3-11-2-16,-4-3 11 16,9-14-10-16,-9 0 0 15,-11-17-1-15,0 3 4 16,-12-21-4-16,0 8 0 0,-12-12 0 15,4 8 1-15,-11 0-1 16,3 7-3-16,-15 10 1 16,3 3-2-16,-7 12 2 15,8 2-8-15,3 25 7 16,5-4-4-16,19 18 4 0,0-4-41 16,15 1 34-1,-3-5-149-15,12-6 123 16,-1-3-264-1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20:45.103"/>
    </inkml:context>
    <inkml:brush xml:id="br0">
      <inkml:brushProperty name="width" value="0.03528" units="cm"/>
      <inkml:brushProperty name="height" value="0.03528" units="cm"/>
      <inkml:brushProperty name="fitToCurve" value="1"/>
    </inkml:brush>
    <inkml:context xml:id="ctx1">
      <inkml:inkSource xml:id="inkSrc7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T" name="resolution" value="1" units="1/dev"/>
        </inkml:channelProperties>
      </inkml:inkSource>
      <inkml:timestamp xml:id="ts1" timeString="2016-01-10T03:23:22.004"/>
    </inkml:context>
  </inkml:definitions>
  <inkml:trace contextRef="#ctx0" brushRef="#br0">9531 127 248 0,'0'-3'111'0,"4"-1"-87"0,19-3-30 15,-15 7 71-15,0-3-52 16,4-1 49-16,3 1-47 15,9 3 29-15,3 0-32 16,4 3 10-16,4 4-16 0,8 7 13 31,0 7-14-31,4 3 20 0,16 8-19 16,3 9 11-16,-3 12-12 16,-4-1 8-16,-12 3-10 15,-4 1 10-15,-12 0-10 16,-8-4 10-16,-7 0-10 15,-12 0 13-15,-12-7-12 16,-11-7 3-16,-9-6-5 0,-15-8-6 16,-4-10 3-16,-4-7-36 0,4-7 28 15,4-7-7-15,8-4 11 16,4 5-2-16,4-1 5 16,7 3-10-16,8 1 9 31,4 3 4-31,8-4-1 15,0 4 17-15,4 11-13 0,4-1 24 16,4 0-22-16,4 4 20 16,7 4-19-16,4 6 7 15,16 7-10-15,16 4 9 16,8 3-10-16,-5 4 7 16,5 3-7-16,3 4-2 15,12-1 0-15,0-9 1 0,-4-1-1 16,-11-7 5-16,-12 1-5 15,-16-1 14-15,0-7-11 0,-12 0 0 16,-7-6-2-16,-9-4-60 16,-3-7 45-16,-12-11-256 15,-7-20 209-15,-13-11-248 32</inkml:trace>
  <inkml:trace contextRef="#ctx0" brushRef="#br0" timeOffset="-769.8873">9464 75 260 0,'0'0'115'0,"0"4"-91"0,0-1-30 0,0-3 91 15,0 7-68-15,0 3 28 16,0 4-33-16,4 4 49 15,0 6-46 1,0 14 21-16,4 14-26 0,4 18 10 16,7 6-14-16,1 11 16 15,-1 11-17-15,-3 16 23 0,0-13-21 16,-1 0 11-16,-3-11-13 16,0-10 8-16,-5-10-10 15,-3-4 2-15,0-11-4 16,0-6 5-16,-4-7-5 15,-4-11 6-15,0-3-6 16,4-11-64-16,0-10 49 0,0-14-238 16,0-21 195-16,-4-10-244 15</inkml:trace>
  <inkml:trace contextRef="#ctx0" brushRef="#br0" timeOffset="770.4044">10837 197 204 0,'4'-7'92'0,"0"10"-73"0,-4 1-24 16,3-1 81-16,5 4-61 16,-4 4 53-16,4 6-50 15,0 7 27-15,0 11-33 16,-1 7 18-16,5 17-22 16,0 3 1-16,0 5-6 15,3 9 4-15,1 11-6 16,-4-7 28-16,-1 0-22 15,1-7 19-15,-4-11-19 16,0-6 2-16,0-11-7 0,-4-10 10 16,3-7-9-16,1-8 10 15,0-6-10-15,0-3 2 16,15-1-4-16,5 1-1 0,3-4 1 16,8 0-4-16,4 0 2 15,0-1 1-15,-4-2 0 16,-4-1 5-16,-3-3-4 15,-1-3 3-15,-4-1-3 16,1 1 11-16,-5-4-10 0,-3 0-17 16,-5 0 12-16,-3 0-111 15,-4-3 89-15,-8-1-229 16,-4-16 195-16,-20-5-127 16</inkml:trace>
  <inkml:trace contextRef="#ctx0" brushRef="#br0" timeOffset="1245.7911">10931 336 432 0,'-4'-11'194'0,"-4"-3"-153"0,4-13-52 0,4 16 107 15,0 1-78-15,4-4-6 16,4 3-6-16,7-2-12 15,13 2 5-15,19 4 3 0,7 0-2 0,1 0 0 16,12 0 1 0,-13 0-102-16,-7 0 79 15,-4 1-275-15,-8-1 229 0,-15 0-135 16</inkml:trace>
  <inkml:trace contextRef="#ctx0" brushRef="#br0" timeOffset="1017.4346">10962 736 328 0,'-4'3'148'0,"4"0"-117"15,8 1-39-15,-4-1 92 0,7-3-68 0,5 0 18 16,11 4-24-16,9-4 10 15,7 0-15-15,7 0 6 0,1-4-8 16,-4 1 4-16,-4-1-6 16,-8 1 6-16,-3 0-6 15,-5-4-78-15,-3 0 60 16,-9-4-193 0,-3-3 162-16,-8 4-190 15</inkml:trace>
  <inkml:trace contextRef="#ctx0" brushRef="#br0" timeOffset="2050.2507">11928 159 212 0,'4'-4'98'0,"-4"8"-77"0,-4-1-26 16,4 1 97-16,0 2-73 15,0 5 55-15,0 6-55 16,4 11 24-16,-1 10-32 15,5 14 25-15,-4 14-27 0,8 14 21 0,4 14-23 32,-1 21 14-32,1-4-16 0,0 0 25 15,-1-10-22-15,1-10-2 16,-4-15-3-16,-1-13 6 16,-3-15-7-16,-8-27 10 15,0-21 0-15,0-14-9 0,-8-14-4 31,0-20 1-31,-3-11-11 16,-1-7 8-16,4-7-1 0,0-4 2 16,1 4 2-16,-1-14 0 15,4 7-3-15,4 4 2 16,4 13-5-16,7 11 5 16,9 14-8-16,7 10 6 15,12 11 2-15,8 13 1 0,0 15 5 16,0 6-4-1,-8 11 20-15,-4 3-17 0,-7 0 24 16,-12 4-21-16,-1 0 5 16,-11-4-8-16,-8 4 5 15,-11-11-6-15,-5-3 6 16,-23-7-6 0,0-7-38-16,-4-7 27 0,4-3-103 15,8-4 85 1,4-4-168-16,7 1 148 0,16 3-243 15</inkml:trace>
  <inkml:trace contextRef="#ctx0" brushRef="#br0" timeOffset="2803.3143">13026 287 224 0,'-11'-17'101'0,"3"6"-79"0,-8 4-28 0,4 7 111 0,-3 7-84 15,-5 0 63 1,-7 4-62-16,7 6 7 0,1 7-20 16,-1 15 11-16,9 9-15 0,3 8 20 15,4 10-19-15,8 10 17 0,7 18-18 0,9 0 35 16,7-7-31-16,1 0 24 31,15-7-24-31,4-11 23 16,7-13-24-16,17-14 21 15,-5-15-22-15,5-9 19 0,-13-18-19 0,1-18 13 16,-12-16-15 0,-8-18 3-16,0-11-6 0,-12-6-6 15,-11 2 3-15,-8-2 0 16,-8-1 1-16,-20 1-12 15,-19-1 10-15,-23-3-19 32,-5 7 16-32,1 14 2 15,7 14 2-15,4 7 6 0,12 10-4 16,8 7-3-16,4 7 2 16,4 4-17-16,15 13-93 15,8 7 85 1,4 1-272-16,0-4 230 15</inkml:trace>
  <inkml:trace contextRef="#ctx1" brushRef="#br0">13288 4030 0,'-125'-264'47,"125"264"-32,0 0-15,0 0 0,-27-90 16,43 90-1,-1 0-15,-3 49 16,-8-39 0,-4 0-16,-8-3 15,0-3 1,0 3-16,8-7 0,0 0 16,67 108-1,-28-53 1,0 25-16</inkml:trace>
  <inkml:trace contextRef="#ctx0" brushRef="#br0" timeOffset="-1617.9433">11302 3592 288 0,'-27'0'128'0,"11"4"-101"0,-11-1-34 16,15 4 85-16,-15 0-63 15,-1 4 37-15,-3 6-38 16,4 14 14-16,-1 4-20 16,5 10 1-16,3 8-7 0,5 19 13 0,3 29-11 15,8-3 12-15,16 2-12 16,19 8 12-16,24 3-12 15,15-3 12-15,-4-18-12 16,9-13 20-16,3-14-18 31,8-18 28-31,4-14-26 0,-4-17 13 16,-16-28-15-16,-3-24 10 16,-9-18-11-16,-7-13 11 15,-12-18-12-15,-7-11 3 16,-13-9-5-16,-11 2 8 15,-8 8-8-15,-8 3-1 16,-15 7 0-16,-16 0-4 0,-16 11 2 16,-12 17-2-16,1 10 2 15,0 14-5-15,11 15 5 16,-4 16-3-16,-3 22 3 0,3 13-10 16,4 14 8-16,12 14-1 31,-4 11 2-31,8 13 2 15,12 7 0-15,15-3 0 0,8 0 0 16,8-7-3-16,16 7 2 16,3 0-5-16,16-11 5 15,-8-6-3-15,5-15 3 16,-5-13 4-16,12-11-3 16,-4-17 3-16,8-10-2 15,0-15 2-15,-8-9-2 0,-8 2-3 16,-3-17 1-16,3 1-13 15,-8 2 11-15,-7 5-2 16,-4-1 3-16,-4 3 2 16,-1-2 0-16,-7-1-3 15,0-3 2-15,-7-11 4 16,-1-3-3-16,-4-4-16 0,-8 0 12 16,-3-3-12-16,-4 4 12 15,7 2-7-15,-3 1 8 0,-1 3 5 16,1 4-2-16,-1 0 0 15,1 10 1-15,-1 4-4 16,1 6 2-16,-1 5 1 31,-3 6 0-31,4 10-12 16,-5 11 10-16,1 10-8 16,-1 18 7-16,5 24-1 15,3 7 3-15,13 4-2 16,11-1 2-16,11 4-8 15,13 3 7-15,3-6 1 16,4-8 1-16,8-10 0 0,12-13 0 0,3-19 2 16,1-16-1-16,0-18 11 15,-8-14-10-15,-8-14 14 16,-8-6-12-16,-12-8 9 16,1-14-10-16,-13-10 7 15,-11 0-7-15,-11 4 1 16,-13 10-3-1,1 7 2-15,-16 6-2 16,3 12 2-16,-3 9-2 16,12 11-6-16,0 11 4 15,3 13-11-15,5 15 9 0,-1 16-1 16,4 12 2-16,5 6-1 16,7 3 2-16,4 4-2 15,8-3 2-15,7-4-2 0,-3-7 2 16,11-10 4-16,5-14-3 15,-1-11 6-15,1-14-5 16,3-13 0-16,-4-11 0 16,-3-10 4-1,-5-11-4-15,-7-13 6 16,-4-11-6-16,-8-7 3 0,-8 3-3 0,-8 7-3 16,-3 4 1-16,-13 7 6 15,1 11-4-15,0 6 6 16,0 7-6-16,-1 14-5 15,5 11 3-15,0 10-6 16,11 17 6-16,0 11-8 16,5 13 6-1,3 15-1-15,8-1 3 16,8 1 1-16,3-4 0 16,9 0-3-16,-1-7 2 15,9-13 4-15,-1-15-3 16,4-10 0-16,1-11 1 0,-5-13 21 15,-3-11-17-15,-9-14 6 16,-3-13-7-16,-8-12-3 16,-4-6 0-16,-16 4 4 15,-11-4-4-15,-8 7 6 0,3 10-6 16,-3 14 3-16,0 11-3 16,-4 17-9-16,4 14 6 15,-1 21-4-15,5 10 4 16,8 11-2-1,11 6 3-15,8-3-5 16,8-6 5-16,0-5-3 16,12-9 3-16,-5-8-61 15,1-7 49-15,4-10-251 16,-1-24 205-16,-15-14-210 16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22:22.489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 contextRef="#ctx0" brushRef="#br0">592-54 244 0,'-4'-27'108'0,"4"27"-85"0,4-25-29 0,-4 22 91 16,0-18-68-16,0 4 64 15,4-18-60-15,0 7 31 0,8-17-38 16,0 7 6-16,11-25-14 0,16-48 1 16,-15 48-5-16,-5 8-6 15,9-15 3-15,-5 8 6 0,4-18-5 16,16-52 1-16,-3 20 0 15,-9 15 1-15,-16 41-1 16,1 8-1-16,0-4 1 16,-5 6 4-16,1-2-4 15,0 6-5-15,0-7 3 32,-5 4 6-32,1 4-5 0,0 6-4 15,0 3 3-15,4-16 6 16,-5 3-5-16,1 10 1 15,-4 11-3 1,0-1 1-16,0 4 1 16,0 4 0-16,0 3 2 0,0 0-1 15,0 4-3-15,-4-1 1 16,4 1 4-16,-4 3-3 16,0 0 0-16,0 4 1 15,0-1-4-15,0 4 2 16,0 0 6-16,0 0-4 0,0 0 3 15,-4 0-3-15,-4 0-6 32,0 0 4-32,-4 7 3 0,4-4-2 15,1 1 3-15,-5-4-2 16,0 0-1-16,-7 0 1 16,3 0 1-16,-15-4-1 15,7 1-1-15,-19-11 1 16,0 4-10-16,0-15 7 15,4 4-4-15,0-10 4 0,4 3-2 16,0-17 3-16,7 7-5 16,5-14 5-16,3 10-3 15,5-7 3-15,3 8 4 16,8-8-3-16,0 11-5 16,8 0 4-16,0 6-3 15,15 5 3-15,-3 2-2 0,19 4 2 16,-7 4-2-16,11 3 2 15,-4 4 1-15,4-1 0 16,-4 4 2-16,0 0-1 16,-3 0-3-16,-5 0 1 0,-3 0 4 15,-5 4-3-15,1 0 6 32,-5 3-5-32,1 0 0 0,-4 0 0 15,-1 0-4-15,1 0 2 16,-4 0 4-16,0 0-3 15,0 0-2-15,-5-4 1 16,1 1-13-16,0-1 11 16,0 1-22-16,0-1 19 15,0 1-92-15,0-1 76 0,0 4-132 16,0-3 118-16,0-4-169 16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8:32.853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DBC3A2D7-4202-4D00-85F8-C9FF6939E458}" emma:medium="tactile" emma:mode="ink">
          <msink:context xmlns:msink="http://schemas.microsoft.com/ink/2010/main" type="inkDrawing"/>
        </emma:interpretation>
      </emma:emma>
    </inkml:annotationXML>
    <inkml:trace contextRef="#ctx0" brushRef="#br0">-3 334 172 0,'0'0'78'0,"0"0"-61"0,5 3-21 0,-5 1 56 15,0 0-42 16,0-4 34-31,0 0-33 0,0 0 44 0,0 0-41 16,0 0 35-16,0 0-36 0,0 0 35 16,4 0-36-16,0 0 16 15,1 0-20-15,-1 0 12 16,5 0-15-16,0 0 11 16,-1 0-11-16,1 0 19 15,0 0-18 1,-1 0 11-16,5 0-12 15,-4 0 11-15,0 0-12 16,0 0 6-16,4 0-7 16,-5 0 6-16,10 0-6 15,-5 0 6-15,4 0-6 16,-3 0 1-16,7 4-3 16,-3-4 8-16,8 4-7 0,-4 0-1 0,8 0 0 15,-4 0-1-15,9-4 0 16,-4 0 5-16,4 0-4 15,-5 0 3-15,5 0-3 16,-9 0 2-16,0 0-2 16,-4 0 2-16,4 0-2 15,-4 0 2-15,0 0-2 0,-4 0-1 16,8 0 1-16,-4 0 1 16,4 0-1-16,-5 0-1 15,6-4 1-15,16 0-4 16,-12 4 2-16,-5 0 1 15,9 0 0-15,-5 0 0 16,10 0 0 0,12-4 0-16,-17 4 0 15,-9 0 0-15,5-4 0 16,-5 4 5-16,0-4-4 16,-4 4-3-16,-1-4 2 15,-3 4 0-15,8 0 0 0,-4 0 2 16,4 0-1-16,-4 0-3 15,4-4 1-15,-4 4 1 0,13-3 0 16,-5 3 2-16,5-4-1 16,18 0-1-16,-23 4 1 15,-4 0-1-15,13 0 0 16,9-4 2-16,-17 4-1 16,-5 0-1-16,0-4 1 15,-4 0-7 1,4 0 5-16,-4 0 0 15,9 1 1-15,-5-1 2 16,4 0-1-16,-4 0-3 16,18 0 1-16,-5 0 1 15,14 4 0-15,-10 0 2 0,10-4-1 16,-10 4 2-16,1-4-2 16,-9 1-3-16,8-1 1 15,-8 0 1-15,9 0 0 16,-5 0 0-16,18 0 0 15,-9 0 0-15,13 0 0 16,-9 4 0-16,5-4 0 16,-9 1 0-16,4 3 0 0,-8 0 0 15,8 0 0-15,-8 0 0 0,8-4 0 16,-8 4 0-16,12 0 0 16,-3 0 0-16,12 0 0 15,-13 0-3-15,1-4 2 16,-5 4 1-16,0 0 0 15,-5 0-3-15,10 0 2 32,-10 0 6-32,14 0-4 0,-9 0-3 15,13 4 2-15,-9-4 3 0,9 4-3 16,-8-1-2-16,-1 1 1 16,-8 0 4-16,8 0-3 15,-8-4 0 1,8 4 1-16,-8 0-4 15,17 0 2-15,-9 0 1 0,13 0 0 0,-12-1 2 16,3 1-1-16,-3 0-1 16,-1 0 1-16,-8 0-1 15,8 0 0-15,-8 0-3 16,12 0 2-16,-12-1 1 16,17 1 0-16,-9 0 2 31,9 0-1-31,-8 0-3 0,-1-4 1 15,-4 0 4-15,0 0-3 16,-9 0 0-16,5 0 1 16,-5 0-4-16,9 0 2 15,-9 0 1-15,18 0 0 16,-5 0 2-16,9 0-1 16,-8 0-3-16,4-4 1 0,-10 4 4 15,6-4-3-15,-10 0 0 16,14 0 1-16,-9 1-4 15,13-1 2-15,-9 0 1 16,18 4 0-16,-13 0 2 16,8 0-1-16,-12 0-1 0,8-4 1 15,-13 0-1-15,8 0 0 16,-8 0 0-16,18 0 0 16,-9 1 0-16,12 3 0 0,-8 0 0 31,5 0 0-31,-10 0 0 15,1-4 0-15,-4 0 0 16,8 0 0-16,-9 4 0 16,18-4 0-16,-14 0 0 0,14 0 0 15,-9 4 2-15,5 0-1 16,-10 0-3-16,5-4 1 16,-8 4 1-16,8 0 0 15,-9 0 0-15,18-4 0 16,-13 1-3-16,21-1 2 15,-17 0 1-15,5 0 0 0,-14 4 2 16,9-4-1-16,-9 4-1 16,14-4 1-16,-14 0-4 15,22 0 2-15,-8 4 4 16,8-3-3-16,-9-1 0 16,1 0 1-16,-10 4-1 0,10-4 0 31,-10 0 0-31,19 4 0 15,-14 0 0-15,17 0 0 16,-12 0 0-16,3 0 0 16,-12 0 0-16,13 8 0 15,-13-4 0-15,25 0 0 16,-16-1 0-16,17 5 0 16,-14-4 0-16,6 4 0 0,-10-4 0 0,5 0 0 15,-9-1 0-15,17 1 0 16,-12-4-3-16,17 4 2 15,-14 0 1-15,6 0 0 16,-10 0 2-16,5-4-1 16,-14 0-1-16,19 0 1 15,-14 0-4-15,21 0 2 0,-12 0 4 16,9 0-3-16,-14 0 0 16,9-12 1-16,-13 4-4 15,9 1 2-15,-9-1 4 16,18 0-3-16,-9 4-2 15,12-3 1-15,-12-1 4 16,0 0-3 0,-9 0 0-16,9 1 1 15,-9-1-4-15,22-4 2 16,-14 4 1-16,14-3 0 16,-13-1 2-16,4 1-1 15,-13 3-1-15,9-4 1 16,-9 4-4-16,22 1 2 15,-13-1 4-15,21 0-3 0,-16 4-2 0,-1-3 1 16,-13 3 1-16,13-4 0 16,-13 4 0-16,22 0 0 15,-13 0-3-15,17 0 2 16,-13 1 6-16,0-1-4 16,-13 4-3-16,9-4 2 15,-9 0 3 1,17 0-3-16,-12 4-2 0,17 0 1 15,-13 0 4-15,4-4-3 16,-9 4 0-16,9 0 1 16,-13 0-1-16,22 0 0 15,-17 0-3-15,21 4 2 16,-13 0 1 0,4 0 0-16,-12 0 0 0,8-4 0 15,-9 0 0-15,18 0 0 16,-13 0 0-16,22 0 0 15,-14 0 2-15,1 0-1 16,-14 0-1-16,14-4 1 16,-10 0-4-16,23 4 2 15,-14 0 4-15,14 0-3 0,-18 0-2 0,13 0 1 16,-17 0-2-16,17 0 2 16,-12 0 4-16,21-4-3 15,-14 4 0-15,1-4 1 16,-9 0 1-16,9 0-1 15,-9 1-3-15,22 3 1 32,-13 0 1-32,13 0 0 0,-17 0 2 15,12 0-1-15,-17 0-3 16,22 0 1-16,-13 0 4 16,22 0-3-16,-18 0-2 15,5 0 1-15,-18 0 4 16,17 0-3-16,-12 0 0 15,21 7 1-15,83 1-4 0,-43 0 2 16,-22 0 4-16,-9-1-3 16,-5 9 0-16,5-5 1 15,-4 5-4-15,-9-1 2 16,-13 1 4-16,-9-8-3 0,-4 3-2 16,0 1 1-16,8 3 4 31,9-3-3-31,1 4-2 15,-6-5 1-15,-12-3 1 0,-4 0 0 16,-1-1 0-16,0 1 0 16,14-4 0-16,4 0 0 15,4 0 0-15,-4 0 0 16,-13 0 2-16,-5-1-1 16,5-3-3-16,4 0 1 0,13 4 1 15,5 0 0-15,-5 0 2 16,-8 0-1-16,-10-4-3 15,-3 0 1-15,4 0 1 16,8-4 0-16,9 4 2 16,1 4-1-16,-1 0-3 15,-13 0 1-15,-4-4 4 0,-1 4-3 16,10 0 0-16,8-1 1 16,5 1-4-16,-1 0 2 15,-12 0 4-15,-9 0-3 16,4 0 0-16,4 0 1 15,10 0-1-15,3-1 0 16,1 5 0 0,-14-4 0-16,-8 0 0 15,0 0 0-15,0 4 0 0,4-1 0 16,13 1 0-16,4 0 0 16,1-4 0-16,-18 0 0 15,-4 3 0-15,0 1 0 16,0-4-3-16,12 4 2 15,10-1 1-15,0-3 0 0,-5-4 2 16,-17 4-1-16,-1 0-1 16,6 0 1-16,7 4-1 15,1-1 0-15,0-3 0 16,0 4 0-16,-13-8 0 16,-9 4 0-16,-5 0 0 15,1 0 0 1,-4 0-3-16,3 3 2 15,5-3 4-15,-4 4-3 16,4-4 0-16,-4 0 1 16,-9 3 1-16,0-3-1 15,-9-4-1-15,-9 8 1 16,-3-4 1-16,-1 0-1 16,-4-4-1-16,-1 4 1 0,-3 0 4 0,-1-4-4 15,1 0-3-15,-1 0 2 16,1 0 0-16,-1 0 0 15,5 0 0-15,-9 3 0 16,0-3 0-16,0 0 0 16,0 4 2-16,-4-4-1 15,4 0-1-15,0-4 1 0,5 4-1 16,-5 0 0-16,4 0 2 16,5 0-4-1,-5 0 2-15,-4 0-3 16,1 0 2-16,-1 0 6 31,0 0-4-31,-5 0 0 16,1 0 0-16,0 0-1 0,4 0 0 15,0 4 0-15,0 0 0 16,0 4 0-16,0-4 0 16,0 4 11-16,-4-8-9 15,-5 4 5-15,1-4-5 16,-1 0-1-16,-4-4 0 0,5 4 1 15,-5 0-1-15,0 0-1 16,4 0 1-16,0 0-1 0,1-4 0 16,3 4 0-1,1-4-3-15,-5 4 2 16,5 0 4-16,-5-4-3 16,5 4 0-16,-4-4 1 31,-1 4 1-31,0-4-1 0,1 4-1 15,-1-4 1-15,0 4-1 16,-4-4 0-16,5 1 0 16,-1 3 0-16,0-4 0 15,1 4 0-15,-5 0 0 16,4 0 0-16,-4 0 2 16,5 0-1-16,-5-4-1 0,0 4 1 15,0 0 4-15,0-4-4 16,0-4 3-16,0 8-3 15,0 0 2-15,0 0-2 16,-9 8-31-16,0 4 23 16,-4-1-143-16,0 5 117 15,-5-8-332 1,-12-12 280-16,-9 0-59 16</inkml:trace>
  </inkml:traceGroup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8:36.670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0E5ED0A7-1571-43D0-A433-EDA6C227F54B}" emma:medium="tactile" emma:mode="ink">
          <msink:context xmlns:msink="http://schemas.microsoft.com/ink/2010/main" type="inkDrawing" rotatedBoundingBox="9173,14763 9296,6654 9545,6658 9422,14766" semanticType="callout" shapeName="Other">
            <msink:destinationLink direction="with" ref="{1D7C5B20-57AB-4D9F-ABD3-695EB3B0F1AC}"/>
          </msink:context>
        </emma:interpretation>
      </emma:emma>
    </inkml:annotationXML>
    <inkml:trace contextRef="#ctx0" brushRef="#br0">171 8110 140 0,'-22'0'62'0,"22"0"-49"0,0-4-16 0,0 4 43 31,0 0-32-31,0 0 33 16,9 0 23-16,0 0-47 15,-5 0 49-15,0 0-50 0,1 0 42 16,-1 0-43-1,0 0 28-15,1 0-31 0,-1 0 10 16,-4 0-16-16,5 0-9 16,-1-4 3-16,-4 0 5 0,0 0-5 15,0-3 4-15,0-1-3 16,4-8 5 0,1 1 9-16,-5-1-11 15,0-7 10-15,0-4-11 16,0 0 13-16,-5-4-12 15,1 0 6 1,-5 0-7-16,5 4 4 16,-5-1-6-16,0 1 0 15,-4 4 0-15,0 0-1 0,4 0 0 16,1-1 2-16,-1-3-1 16,5 0 2-16,-1 4-2 15,1 0 2-15,0-8-2 16,-1-1 5-16,1 1-5 0,0 0-3 15,-1-3 2-15,1-1 0 16,-1 0 0-16,1 0-3 16,0 4 2-16,-1 0 4 15,5 0-3-15,-4 4 3 16,4 0-2-16,-4-4 2 16,-1 0-2-1,1-4 2-15,4 4-2 16,-4 0 5-16,-1-8-5 15,1 0 0-15,4-4 0 16,-5 1-7-16,5-5 5 16,0 5 0-16,0-5 1 15,0 5 0-15,-4-1 0 16,0 4 5-16,-1-4-4 0,5 1-5 0,-4 3 3 16,0-4-3-16,-1-3 3 15,5-5 9-15,0 5-6 16,-4-1-4-16,4 16 2 15,0 4 3-15,0-15-3 16,0-9-2-16,0 1 1 16,0-1 6-16,0 1-4 0,0 4-8 15,0-9 5-15,0 1 7 16,4 0-5-16,1-1-4 16,-1 1 3-16,0 4 6 15,-4-1-5-15,0 1 1 16,0 0 0-16,0-1-4 15,0 5 2 1,0 3 1-16,0-11 0 16,5 3 0-16,-1 1 0 15,-4-4 2-15,4-1-1 16,-4-3-1-16,0 8 1 16,5-4-4-16,-5-1 2 15,0 5 1-15,0 0 0 16,0 3 2-16,0-7-1 0,0-4-3 15,0 3 1-15,0 1 1 0,0 0 0 16,0-1 2-16,0 1-1 16,0 12-6-16,0-1 4 15,0-4 3-15,0 1-2 16,0 3 3-16,4-7-2 16,-4-4 5-1,5-1-5-15,-5 1-5 16,4-4 3-16,0 0 6 15,1 3-5-15,-1 5-4 16,0-4 3-16,1 0 3 16,-1 3-2-16,0-11-5 15,1-4 4-15,-1 0 0 16,-4 4 1-16,0 0 2 0,0 8-1 16,5 4 5-16,-1 3-5 15,-4 1-8-15,4 3 5 16,1 4 1-16,3 0 1 15,-3 4 0-15,-1-3 0 16,0 3 5-16,5-4-4 16,-5 0 0-16,-4-3 0 0,9-1-1 15,-9 20 0-15,0 3 0 0,5 1 0 16,-1 0 0-16,0-5 0 16,1 9 2-16,-1-5-1 15,-4 1-1-15,4-4 1 16,1 3-4-16,-5-3 2 31,0 4 1-31,0-5 0 0,0 5 2 16,0-4-1-16,0 3 2 15,0 1-2-15,0 4-3 16,0-5 1-16,0 5-5 16,0-1 5-16,0 1 8 15,0-9-5-15,0 1-7 16,0-4 5-16,0 4 2 0,0-4-2 15,0 3 0-15,0 1 1 16,0 0-1-16,0 3 0 16,0 1 0-16,4 4 0 15,-4-1 0-15,0 1 0 16,0 3 2-16,0-4-1 16,0 1-3-1,0-4 1-15,0 3 4 16,0-7-3-16,0 3-2 0,4-3 1 15,-4 4 1-15,0-1 0 16,0 5 2-16,0-5-1 16,0 5-3-16,0-4 1 15,0 3 4-15,5 1-3 16,-5 3 0-16,0 0 1 0,0-3-4 16,0 3 2-16,0 4 4 15,0-7-3-15,0 3-5 16,0-3 4-16,0 3 6 15,4-7-5-15,-4 3-2 16,0-3 2-16,0-1 3 16,0-3-3-16,0 4-2 0,0-4 1 15,0 3 4-15,0-3-3 16,0 4-2-16,0-9 1 16,0 5 4-16,0-8-3 15,0 8 0-15,0-4 1 16,0 3-1-16,0 1 0 15,0 4-3 1,0-8 2-16,0 3 6 16,-4-3-4-16,4 4-5 15,0 0 3-15,0 3 6 0,0-3-5 16,0 4-4-16,0-5 3 16,0 5 3-16,0-4-2 15,0 3 0-15,0-3 1 16,0 4-1-16,0-1 0 0,0 1-3 15,0 0 2-15,0 3 4 16,0-7-3-16,0 4 0 16,4-13 1-16,-4 9-1 15,5-4 0-15,-1 4-3 16,0-4 2-16,1 3 1 16,-5 1 0-1,0 4 2-15,4-4-1 16,-4 3-1-16,0 1 1 15,0 3-1-15,0-3 0 16,0 3 0-16,0 1 0 16,0-1 0-16,0 1 0 15,0-1 0-15,0 1 0 16,0-1 0-16,0 1 0 0,0 3-3 16,0 1 2-16,0-1 1 0,4 0 0 15,-4 1 0-15,0-1 0 16,0 0 2-16,0 5-1 15,0-1-3-15,5 0 1 16,-5 4 4-16,0-3-3 16,0 3 0-16,0 0 1 0,0 4-1 15,4 0 0-15,0 0 0 16,-4 0 0-16,0 0-40 16,0 0 32-16,0 0-129 15,-4-4 106-15,4 0-248 16,-17-15 213 15,-31-20-69-31</inkml:trace>
  </inkml:traceGroup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8:40.857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116B44BA-2CD7-403F-B0DE-0B303185FB37}" emma:medium="tactile" emma:mode="ink">
          <msink:context xmlns:msink="http://schemas.microsoft.com/ink/2010/main" type="inkDrawing" rotatedBoundingBox="7734,2852 20139,3083 20071,6717 7667,6486" hotPoints="0,0 19052,8087 8698,8054" semanticType="enclosure" shapeName="RightTriangle"/>
        </emma:interpretation>
      </emma:emma>
    </inkml:annotationXML>
    <inkml:trace contextRef="#ctx0" brushRef="#br0">44 3456 164 0,'-4'-4'75'0,"4"4"-59"0,-9-4-20 0,5 4 76 0,-1-4-58 16,1 4 49-16,-1-4-47 15,1 1 31-15,0-5-35 16,-1 0 33-16,5 0-34 0,0 4 26 15,0 0-28-15,0 1-2 16,9 3-4-16,-5 0 3 16,10 3-5-16,-1 1 0 0,8 4 0 15,-3 0-1-15,8 0 0 16,-4-1 0-16,0 1 0 16,0 0 5-16,4 0-4 15,-5-4 9-15,10 3-8 16,-5 1 5-16,22 0-6 31,-9 0 0-31,18-1 0 0,-9-3-1 16,9 0 0-16,-9 0 0 0,8-4 0 15,-8 0 2-15,22-4-1 16,-13 0-3-16,21 0 1 16,-8 0-2-16,9 1 2 15,-14-1 4-15,14 0-3 16,-14 0 3-16,27 0-2 0,-14 0-1 15,14 0 1-15,-14 0-4 16,9 1 2-16,-12-1 6 16,21 0-4-16,-14 0 0 15,14 4 0-15,-13 0 1 16,4 0-1-16,-12 0-1 16,16 4 1-1,-12 0 1-15,21 0-1 16,-13-1-1-16,5 1 1 15,-14 0-4-15,14 0 2 16,-14-4 6-16,23 4-4 16,-14-4 0-16,13 4 0 15,-17-4 1-15,13 4-1 16,-13-4-1-16,22 4 1 0,-18-1-1 0,17 1 0 16,-16 0-3-16,8 4 2 15,-14-4 6-15,23 4-4 16,-18-1-5-1,22-3 3-15,-17 0 3 0,8 4-2 16,-17 0 3-16,26-1-2 16,-13-3-1-16,13 0 1 0,-13 0-1 15,9 0 0-15,-18-4 0 16,26 0 0-16,-17 0-3 16,13 0 2-16,-17 0 1 15,13 0 0-15,-18 0-3 16,31 0 2-16,-18 0 4 31,9 0-3-31,-17 0 3 0,12 4-2 16,-17-4-3-16,36 4 1 15,-27-4 4-15,8 0-3 16,-12 0 0-16,8 0 1 16,-17 0-1-16,26 0 0 15,-17 0 0-15,12 0 0 16,-17 0 0-16,9 3 0 0,-13-3 0 15,22 4 0-15,-18-4 0 0,18 0 0 16,-18 0 0-16,5 0 0 16,-9 0 2-16,17 4-1 15,-17 0-1-15,21 0 1 16,-16 0 1-16,3 0-1 31,-12 0-3-31,17-1 1 0,-14 1-2 16,23 0 2-16,-13-4 4 15,4 0-3-15,-13 0 0 16,8 0 1-16,-12 0-1 16,21 0 0-16,-13 0-3 15,13 4 2-15,-17 0 1 16,9-4 0-16,-14 0 2 0,18 4-1 16,-13 0-1-16,18 0 1 15,-19-1 4-15,6-3-4 16,-14 0-3-16,4 0 2 15,-12 0 3-15,17 0-3 16,-14 0 0-16,14 4 1 16,-9 0-1-16,0 0 0 0,-8 0 2 15,-1 0-1-15,-8 0-6 0,8 0 4 16,-12-1 8-16,3-3-5 16,-8 0-4-16,9 0 2 15,-9 0 3-15,0 0-3 16,-4 0 3-16,-1 0-2 31,-8 0-1-31,4 0 1 0,-8 0-1 16,0 0 0-16,-5 0 0 15,0 0 0-15,-4 0 0 16,-1 0 0-16,-3 0 2 16,-1 0-1-16,1 0-3 15,-1-3 1-15,-4-1 4 16,5 0-3-16,-5 4 0 0,0-4 1 15,0 0-1-15,0 0 0 16,0 0 2-16,0 0-1 16,9 1-1-16,0-1 1 15,-5 8 7-15,1-8-6 16,-1 4 5-16,-4 0-6 16,0 4 3-1,5 3-3-15,4-3-1 16,-1 0 1-16,-3 0 1 15,-1 0-1-15,-4 0 2 0,1-4-2 16,-1 0 5-16,-5 0-5 16,1 0 0-16,-5 0 0 15,1 0-1 1,-1-4 0-16,0 4 2 0,1-4-1 0,-5 0-1 16,0 4 1-16,0 0 4 15,0 0-4-15,0-4 0 16,0 4 0-16,0 0 1 15,-5-4-1-15,-3-3-1 16,-1 3 1-16,5 0 4 16,-14-4-4-1,-8-11 0-15,4-1 0 16,0 1-1-16,9 7 0 16,0 5 0-16,-4-9 0 15,-9-11 5-15,0 4-4 16,4 3-8-16,0-3 5 15,0-4 15-15,-4 4-10 16,-5-8-1-16,-4-4-1 0,-4 0 4 16,-4 0-4-16,-5-4 0 15,-13 4 0-15,4-7 4 16,26 22-4-16,5 5-3 0,-9-9 2 16,-21-14 5-16,25 18-4 15,5 5 0-15,-18-8 0 16,-39-20 4-16,35 24-4 15,5 3 0-15,-14-11 0 0,-43-31-4 16,21 7 2-16,5 5 1 16,4-1 0-16,-4 5 8 15,-4-1-6-15,-9 0-1 16,8 5 0-16,5 3-1 16,9 0 0-1,3-4 2-15,-3 4-1 16,-5-4 5-16,-4 1-5 15,-17-9-3-15,8 1 2 16,4-1-3-16,40 20 2 0,4 4 4 16,-17-12-3-16,-57-27 3 15,-5 4-2-15,10 3-3 16,8 5 1-16,13 3 4 16,9 5-3-16,-1-1-2 15,-3 0 1-15,-9-7 1 0,-5 0 0 16,9-5 0-16,5 1 0 15,4-4 0-15,0 8 0 16,-5-1 2-16,-8 1-1 31,-9-1-1-31,4 5 1 0,9-8-1 16,14 3 0-16,-1 9-3 16,9-1 2-16,-5-4 1 15,1 5 0-15,0-1-3 16,-1 4 2-16,1 1 4 15,8 3-3-15,0 0 0 16,9 0 1-16,5-4-4 0,3 0 2 16,1 1 4-16,0 3-3 15,4-4-2-15,-4 8 1 16,0-4 4-16,4 4-3 16,-5 0-2-16,10 4 1 15,-1-8-2-15,-4 8 2 16,1 0 4-16,3 3-3 0,5 1-2 15,4 4 1-15,0-8 1 16,5 7 0-16,-1 5 2 16,5-1-1-16,0 5-3 15,0-1 1-15,0 0 1 0,0 5 0 16,0-1 0-16,0 0 0 31,4 0 2-31,0 5-1 16,1-1-3-16,-5 0 1 0,-1 0 1 15,1 4 0-15,-4 0 2 16,-1 0-1-16,1 0-3 16,-5 0 1-16,0 0 1 0,-4 4 0 15,0 0 0-15,0 0 0 16,-9 3 0-16,-9-3 0 16,5 0 0-16,0 4 0 15,4 0 2-15,-4 7-1 16,4-3-3-16,0 3 1 15,4-3 1-15,-8 3 0 16,-4 5 5-16,-14 3-4 16,-4 4 0-1,-13 4 0-15,4 4-1 16,5 12 0-16,3-9-3 16,6 1 2-16,-5-4 1 15,-5 4 0-15,-8-1 0 0,-17 1 0 16,3-4 2-16,5 12-1 15,9-5-1-15,0 5 1 16,-9-1-1-16,-8 9 0 16,-5-1 0-16,4 0 0 0,9-3 0 15,9-5 0-15,-4 1 0 16,-10-1 0-16,-3-3 0 16,-9 7 0-16,4-7 2 15,13-1-1-15,4 1-3 16,-8 4 1-16,-5-5 4 0,-12 1-3 15,12 0 0-15,5 7 1 16,4-7-4-16,5-1 2 16,-5 5 1-16,-9-1 0 15,-13-3 2-15,10 3-1 16,7-3-3-16,10 0 1 16,-5-1 4-1,-4 1-3-15,-14 0 0 16,1-5 1-16,8 5-1 15,14-4 0-15,4-4 2 16,4 0-1-16,-4-1-1 16,0 5 1-16,-5-4-4 0,-4-4 2 15,14-4 4-15,3 8-3 16,10 4-2-16,8-4 1 16,0-4 6-16,0 0-4 0,-5 4 0 15,1-4 0-15,-5 4-7 16,-4-8 5-16,0 4 0 15,9 0 1-15,-1-4 2 16,5-4-1-16,5 4-1 16,8-3 1-1,0 3-1-15,0 0 0 16,0-4 0-16,-4 0 0 16,0 1 0-16,-5-1 0 15,1 4-3-15,-1-4 2 16,0 4-2-16,1 4 2 15,8-3 4-15,4-1-3 16,1 0-2-16,4-4 1 0,-1 0 4 16,6-3-3-16,-1-1-2 15,0-3 1-15,5-1 4 16,4-7-3-16,-5 0-2 16,5-1 1-16,4 1-2 0,1 0 2 15,3 0-2-15,5-8 2 16,-4 15 1-16,4-15 0 15,0 0 2-15,0 0-1 0,0 0-15 16,0 0 12-16,0 12-79 16,0-4 63-16,0-1-214 15,0-22-67 1</inkml:trace>
  </inkml:traceGroup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8:43.235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98EA6B7B-1494-49CE-B76E-035D037334CC}" emma:medium="tactile" emma:mode="ink">
          <msink:context xmlns:msink="http://schemas.microsoft.com/ink/2010/main" type="inkDrawing"/>
        </emma:interpretation>
      </emma:emma>
    </inkml:annotationXML>
    <inkml:trace contextRef="#ctx0" brushRef="#br0">36-8 120 0,'0'-4'55'0,"0"4"-43"0,0-3-15 0,0 3 43 16,-5 0-32-16,5 0 31 16,-4 0-30-16,-1 0 5 15,5 0-10-15,0 0 22 0,0 0-20 16,0 0 29-1,0 0-27-15,0 0 27 16,0 0-26-16,0 0 23 16,0 0-23-16,0 0 17 15,0 3-19-15,0 1-1 16,0 4-4-16,0 0 10 0,0 3-10 16,0 1 17-16,0-4-15 15,0 0 18 1,5-1-17-16,-5 1 15 0,0 0-15 15,0 0 9-15,0 3-11 16,0-3 4-16,4 4-5 16,-4-5 16-16,0 5-14 0,0 0 4 15,0 3-6-15,0-3 2 16,5 3-3-16,-5 1 5 0,0 3-5 16,0 1 11-16,0 7-9 15,0-4 4-15,0 8-5 16,0-4 10-16,0 8-9 15,0-8 4-15,0 8-5 16,0-4 2-16,0 12-3 31,0-8-1-31,0 11 1 0,0-7 1 16,0 15-1-16,0-11-1 16,0 11 1-16,0-7-1 15,0 11 0-15,0-12 5 16,0 16-4-16,0-7 3 15,0 10-3-15,0-10 2 0,0 14-2 16,0-10 2-16,0 10-2 16,0-10 2-16,0 10-2 0,0-10-3 15,0 22 1-15,0-15 6 16,0 15-4-16,0-15-3 16,0 16 2-16,0-13 0 15,0 17 0-15,0-13-6 31,0 24 5-31,0-15 6 0,0 11-5 16,0-12 1-16,0 20 0 16,0 50-4-16,4-8 2 15,-4-11 4-15,4-12-3 16,-4 5 0-16,0 2 1 16,0 9 1-16,0-8-1 15,0 0-1-15,0 0 1 0,0 11 1 16,0-3-1-16,0-8 2 15,-4 4-2-15,0 0 2 16,-1 3-2-16,1-7-3 16,-1-11 1-16,1 3 4 15,0 0-3-15,-5 8 3 16,5-16-2-16,4-3-6 0,-5-8 4 16,5-8 3-16,0 4-2 15,-4-4-5-15,4 0 4 16,0-8 6-16,0-7-5 15,4 11-2-15,-4-16 2 0,5-3 3 16,-1-4-3-16,-4 0 0 31,0-4 1-31,0-4 1 0,0-7-1 16,0 14-9-16,0-6 6 16,4-5 4-16,1-4-2 15,-5-3 3-15,4-1-2 16,-4 9-3-16,4-1 1 15,1 0 4-15,-1 0-3 16,-4-3 3-16,5 11-2 0,-1-12-1 16,-4-7 1-16,4-4-4 15,-4-5 2-15,5-3 4 16,-5-3-3-16,4-5 0 16,-4-4 1-16,0 1-4 0,0-5 2 15,0-3 4-15,0-1-3 31,0-3-2-31,0 0 1 16,0-8 1-16,0 0 0 16,0 0 2-16,0 0-1 15,0 0-3-15,0 0 1 0,0 0-2 16,0 8 2-16,0-1 4 16,0 5-3-16,0 0 3 15,0 3-2-15,0-3-3 0,0-1 1 16,0-3 1-16,0 0 0 15,0 0 0-15,0-1 0 16,0 1 2-16,0 0-1 16,0 4 2-1,-4 3-2-15,4 1 5 0,-5 3-5 16,5 0 3 0,-4 1-3-16,4-1 2 0,-4-3-2 15,4-5 5-15,0-3-5 16,-5 0 0-16,5-8 0 15,0 0-1-15,0-12-48 16,0 1 38 0,5-5-134-1,-1 1 111-15,0-5-269 16,-4 5 231-16,-30 7-50 16</inkml:trace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9:28.390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8EBC8C67-79EB-425A-97B0-58725BB256F8}" emma:medium="tactile" emma:mode="ink">
          <msink:context xmlns:msink="http://schemas.microsoft.com/ink/2010/main" type="writingRegion" rotatedBoundingBox="10395,9435 13788,9435 13788,11378 10395,11378">
            <msink:destinationLink direction="with" ref="{3C031F02-FFBF-48B2-8D26-823C1870D227}"/>
          </msink:context>
        </emma:interpretation>
      </emma:emma>
    </inkml:annotationXML>
    <inkml:traceGroup>
      <inkml:annotationXML>
        <emma:emma xmlns:emma="http://www.w3.org/2003/04/emma" version="1.0">
          <emma:interpretation id="{FA79086E-269C-4B69-836B-B3596B284A96}" emma:medium="tactile" emma:mode="ink">
            <msink:context xmlns:msink="http://schemas.microsoft.com/ink/2010/main" type="paragraph" rotatedBoundingBox="10395,9435 13771,9435 13771,10548 10395,1054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DFAEAAC-0612-472C-88AB-221DD097C5A2}" emma:medium="tactile" emma:mode="ink">
              <msink:context xmlns:msink="http://schemas.microsoft.com/ink/2010/main" type="line" rotatedBoundingBox="10395,9435 13771,9435 13771,10548 10395,10548"/>
            </emma:interpretation>
          </emma:emma>
        </inkml:annotationXML>
        <inkml:traceGroup>
          <inkml:annotationXML>
            <emma:emma xmlns:emma="http://www.w3.org/2003/04/emma" version="1.0">
              <emma:interpretation id="{3C7E149C-2B6E-4F45-A197-047F62E9EE3A}" emma:medium="tactile" emma:mode="ink">
                <msink:context xmlns:msink="http://schemas.microsoft.com/ink/2010/main" type="inkWord" rotatedBoundingBox="10205,10086 11370,9311 11872,10066 10708,10841"/>
              </emma:interpretation>
              <emma:one-of disjunction-type="recognition" id="oneOf0">
                <emma:interpretation id="interp0" emma:lang="en-US" emma:confidence="0">
                  <emma:literal>Ego</emma:literal>
                </emma:interpretation>
                <emma:interpretation id="interp1" emma:lang="en-US" emma:confidence="0">
                  <emma:literal>fro</emma:literal>
                </emma:interpretation>
                <emma:interpretation id="interp2" emma:lang="en-US" emma:confidence="0">
                  <emma:literal>foo</emma:literal>
                </emma:interpretation>
                <emma:interpretation id="interp3" emma:lang="en-US" emma:confidence="0">
                  <emma:literal>"Ego</emma:literal>
                </emma:interpretation>
                <emma:interpretation id="interp4" emma:lang="en-US" emma:confidence="0">
                  <emma:literal>faro</emma:literal>
                </emma:interpretation>
              </emma:one-of>
            </emma:emma>
          </inkml:annotationXML>
          <inkml:trace contextRef="#ctx0" brushRef="#br0">305 142 176 0,'-5'-12'82'0,"5"12"-65"0,-17-16-21 0,13 16 70 0,-5-7-53 0,0 3 47 16,-4-4-45-16,4 0 9 16,-4 8-17-16,0 0-5 15,-4 12 0-15,4-4-2 0,-9 7 0 16,4-3-3-16,5 46 2 15,0-8 1-15,13 28 0 32,0-12 16-32,22 19-12 15,-4-11 21-15,16 19-19 0,-3-16 19 16,13-15-18-16,-5-7 58 16,18-48-51-16,-9 1 37 15,4-23-37-15,-9-1 17 16,-3-50-23-16,-10 12 15 15,-12-24-17-15,-5 9 3 0,-18-5-7 0,1 12 5 16,-18 4-6-16,5 7 3 16,-9 9-3-16,4 7-48 15,-9 16 37-15,5 3-81 16,0 8 70-16,0 1-185 16,4 3 159-16,5 0-196 31</inkml:trace>
          <inkml:trace contextRef="#ctx0" brushRef="#br0" timeOffset="3831.6361">170 460 208 0,'-9'3'92'0,"9"-3"-73"0,-22-3-24 0,18 3 64 15,-14-4-48-15,1 0 33 16,-5 4-32-16,5 0 21 16,-14 8-24-16,9-5 14 0,-8 5-17 15,4 0 8-15,-14 4-10 32,10-1 3-32,-23 9-5 0,5-5-1 15,-17 12 0-15,13 0-7 16,-5 0 5-16,9-3-3 15,0 22 3-15,9-7-2 16,4 15 2-16,4-7-47 16,10 7 38-16,3-11-126 15,18-5 105-15,0-3-175 16</inkml:trace>
          <inkml:trace contextRef="#ctx0" brushRef="#br0" timeOffset="1809.7839">183-6 184 0,'-13'16'85'0,"13"-16"-67"0,-18 31-23 0,14-23 39 15,-5 7-28-15,0-3 20 16,-8 3-19-16,0 1 18 16,-1 23-18-16,5-8-4 0,4 23-1 15,1-12 0-15,8 5-1 16,0-8 2-16,13-4-2 15,0-4-59-15,4-8 45 16,1-4-214 15</inkml:trace>
          <inkml:trace contextRef="#ctx0" brushRef="#br0" timeOffset="3044.0859">191 281 176 0,'-4'-19'78'0,"4"19"-61"0,-9-8-21 0,5 8 70 16,0-4-53-16,-1 0 72 0,-3-3-65 16,-1 3 44-16,-13 4-47 15,5 0 22-15,-5 0-29 0,4 0 17 16,-12 0-20-16,-1 0 10 15,1 7-12-15,4 1-1 16,-18 8-2-16,5-1-2 0,-27 16 1 16,10-4-1-16,-10 16 0 15,9-8 0-15,1 11 0 16,8-3-3-16,0 0 2 16,9-8-5-16,4 19 5 15,9-12-3-15,4 5 3 16,4-8-120-1,18-4 95-15,0-4-164 0,26-12 144 16,-4-3-122 0</inkml:trace>
          <inkml:trace contextRef="#ctx0" brushRef="#br0" timeOffset="2061.7813">122 177 140 0,'-9'3'65'0,"9"-3"-51"0,-31 0-17 0,27 0 57 16,-5 8-43-16,5 0 18 0,0 11-20 15,-1-3 0-15,10 11-7 16,-1-4-4-16,0 4 2 15,1-3 0-15,8-9 0 16,0 1-28-16,4-9 22 16,-4-3-197-1</inkml:trace>
          <inkml:trace contextRef="#ctx0" brushRef="#br0" timeOffset="2558.6522">126 320 220 0,'-9'-12'98'0,"9"12"-77"0,-30-15-26 0,21 15 83 15,-4-4-62-15,0 0 25 16,-9-8-29-16,9 1 23 15,-9-1-26-15,5 1 32 0,-9 3-31 16,4 0 17-16,-9 4-19 0,5 4 15 16,-26 16-18-16,8-1-2 15,-21 24-1-15,12-4 0 16,-12 11-1-16,13-7-1 0,-1 15 1 16,10-7-10-16,3 3 7 15,10-3-2-15,8 11 3 31,0-8-2-31,14 1 2 16,3-9-66-16,10-11 52 0,-1-7-219 16,9-24 182-16,0 0-126 15</inkml:trace>
          <inkml:trace contextRef="#ctx0" brushRef="#br0" timeOffset="3429.1146">213 285 212 0,'-22'-23'98'0,"22"23"-77"0,-26-16-26 0,22 16 67 16,-9-4-50-16,4 1 21 15,-13-1-24-15,5 0 23 16,-5 0-24-16,0 0 21 0,-8 0-22 31,8 4 22-31,-9 4-22 0,5-4 8 0,-9 16-11 16,5-5-2-16,-18 24-1 16,9-8-4-16,-18 20 2 15,9-9-5-15,-4 17 5 16,8-9 3-16,0 1-2 15,5-1-19-15,4-3 15 16,9-4-122-16,4-8 98 16,5-4-242-16</inkml:trace>
          <inkml:trace contextRef="#ctx0" brushRef="#br0" timeOffset="576.9127">4 134 196 0,'4'-4'88'0,"-4"4"-69"0,5 0-24 0,-5 0 75 15,4 0-56-15,0 0 51 0,14 0-48 16,-5 0 24-16,9-8-30 16,-5 4 17-16,14-7-21 0,-5 3 16 15,9-4-18-15,-5 1-5 16,5 3 1-16,-4 0 4 0,-1 4-4 15,-4 0 11-15,1 12-9 16,-6-4-54-16,1 8 40 16,-4-1-137-16,-5 1 115 15,-5-4-214 1</inkml:trace>
          <inkml:trace contextRef="#ctx0" brushRef="#br0" timeOffset="1476.7041">239-6 152 0,'-21'-4'69'0,"21"4"-55"0,-27 0-18 0,23 0 42 16,-18 0-31-16,5 0 18 15,-9 4-19-15,4 0 0 16,0 12-4-16,0-5 1 0,-4 9-2 0,9-1 22 15,4 0-18-15,4 1-2 16,9 15-1-16,0-4 0 0,17 4-1 16,-4-8 2-16,22-4-2 15,-9-4-15-15,1-7 12 16,-6 0-236 0</inkml:trace>
          <inkml:trace contextRef="#ctx0" brushRef="#br0" timeOffset="4144.2989">91 258 228 0,'-43'-23'105'0,"43"23"-83"0,-62 7-28 0,54-3 77 0,-14 4-57 16,0-4 57-16,-13 8-54 16,5-5 15-16,-27 13-23 15,9-1-9-15,-17 16 1 0,12-8-1 16,-3 16 0-16,8-8-12 16,4 7 10-16,9-7-22 15,5 0 18-15,3 0-123 0,19-4 101 16,-1-4-223-1</inkml:trace>
          <inkml:trace contextRef="#ctx0" brushRef="#br0" timeOffset="892.6399">21 165 192 0,'-21'-4'85'0,"21"4"-67"0,0-4-23 0,0 4 83 16,0-4-62-16,0 4 25 0,13-7-29 15,0-1 20-15,13-12-23 16,-9 5 9-16,14-5-13 0,-5 1-3 16,13 4-1-1,-8-1-1-15,4 4 0 16,-5 1 2-16,5 3-1 16,-9 4-20-16,0 8 15 15,-4 0-97-15,-4 11 79 16,-1-3-228-1</inkml:trace>
          <inkml:trace contextRef="#ctx0" brushRef="#br0" timeOffset="-621.8688">191 165 88 0,'0'-8'39'0,"0"8"-31"0,-4-8-10 0,4 8 7 15,0 0-4-15,0 0-6 0,0 0 4 16,0 0 0-16,0 0 1 15,0 0 8-15,0 4-6 16,0 0 33 0,0 0-28-16,0-4 18 15,-4 0-19-15,4 0-3 16,0 0-1-16,0 0-2 16,0-4 0-16,0 0-42 15,4 0 33-15,0 1-107 16</inkml:trace>
          <inkml:trace contextRef="#ctx0" brushRef="#br0" timeOffset="1157.2225">-9 134 240 0,'0'-8'108'0,"0"8"-85"0,9-27-29 0,-9 23 105 16,13-8-79-16,0 1 4 16,13-5-15-16,-9 5-10 0,14-1 1 15,-5 0 0-15,9 9 0 0,-5-1 5 16,1 4-4-16,-5 0 6 31,0 7-6-31,-4-3-22 0,0 4 16 16,-5 0-104-16,-4 0 84 15,1-1-231 1</inkml:trace>
        </inkml:traceGroup>
        <inkml:traceGroup>
          <inkml:annotationXML>
            <emma:emma xmlns:emma="http://www.w3.org/2003/04/emma" version="1.0">
              <emma:interpretation id="{6AFB3712-034A-4226-BC06-E24963E3F2E0}" emma:medium="tactile" emma:mode="ink">
                <msink:context xmlns:msink="http://schemas.microsoft.com/ink/2010/main" type="inkWord" rotatedBoundingBox="13243,10160 13771,10160 13771,10548 13243,10548"/>
              </emma:interpretation>
              <emma:one-of disjunction-type="recognition" id="oneOf1">
                <emma:interpretation id="interp5" emma:lang="en-US" emma:confidence="0">
                  <emma:literal>H</emma:literal>
                </emma:interpretation>
                <emma:interpretation id="interp6" emma:lang="en-US" emma:confidence="0">
                  <emma:literal>N</emma:literal>
                </emma:interpretation>
                <emma:interpretation id="interp7" emma:lang="en-US" emma:confidence="0">
                  <emma:literal>Y</emma:literal>
                </emma:interpretation>
                <emma:interpretation id="interp8" emma:lang="en-US" emma:confidence="0">
                  <emma:literal>m</emma:literal>
                </emma:interpretation>
                <emma:interpretation id="interp9" emma:lang="en-US" emma:confidence="0">
                  <emma:literal>F</emma:literal>
                </emma:interpretation>
              </emma:one-of>
            </emma:emma>
          </inkml:annotationXML>
          <inkml:trace contextRef="#ctx0" brushRef="#br0" timeOffset="9717.7411">2167 750 192 0,'9'0'85'0,"-9"0"-67"0,13 4-23 0,-13-4 30 0,0 8-21 15,0 0 19-15,4-1-18 16,1-3 26-16,-1 4-23 15,0 0 12-15,1 0-14 0,-1-1 2 16,0 1-6-16,1 0 2 0,-5 3-3 16,0-3-1-16,0 4 1 15,0-1-1-15,0 5 0 16,0-1-3-16,0 5 2 16,0-5 9-16,0 5-6 15,0-5 27-15,0 5-22 16,0-1 11-16,4-3-13 0,1-5-3 15,3-7-1-15,-3 0-85 16,3-4 66-16,-3 0-255 31</inkml:trace>
          <inkml:trace contextRef="#ctx0" brushRef="#br0" timeOffset="10033.521">2337 754 228 0,'9'-35'105'0,"-9"35"-83"0,9-4-28 16,-9 4 38-16,8 4-27 0,-3 0 21 16,8 8-19-16,0-4 24 15,0 7-23-15,0-3 21 0,-4 7-22 16,0-3 5-16,-5 3-8 15,0-4 0-15,-8 5-3 16,0-5-1-16,-10 5 1 16,6-5-15-1,-5 5 11-15,4-5-5 16,0 4 6-16,0-3 1 0,5 7 1 16,0-3-3-16,4-1 2 15,0-3-2-15,13-1 2 16,0-3-72-16,4-1 57 15,-4-3-255 1</inkml:trace>
          <inkml:trace contextRef="#ctx0" brushRef="#br0" timeOffset="10318.0406">2612 836 228 0,'9'3'101'0,"-9"-3"-79"0,8-7-28 0,-8 7 105 16,5 0-79-16,-1 0 15 15,5 4-23-15,0-1-6 16,-1 5-4-16,1 0 7 0,0 4-7 31,-5-1 2-31,0 5-3 0,1-5 8 16,-5 5-7-16,0-5-49 0,-5 1 38 15,1 0-68-15,0-1 59 16,-1 1-152 0,1 0 131-16,0-5-88 15</inkml:trace>
        </inkml:traceGroup>
      </inkml:traceGroup>
    </inkml:traceGroup>
    <inkml:traceGroup>
      <inkml:annotationXML>
        <emma:emma xmlns:emma="http://www.w3.org/2003/04/emma" version="1.0">
          <emma:interpretation id="{C1A5F3A4-D4A0-4D37-A33C-F6E0A7A0F808}" emma:medium="tactile" emma:mode="ink">
            <msink:context xmlns:msink="http://schemas.microsoft.com/ink/2010/main" type="paragraph" rotatedBoundingBox="11581,10595 13788,10595 13788,11378 11581,1137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5FAAB2F-3C2E-471F-85C6-E8E45C50B039}" emma:medium="tactile" emma:mode="ink">
              <msink:context xmlns:msink="http://schemas.microsoft.com/ink/2010/main" type="inkBullet" rotatedBoundingBox="11581,10595 12912,10595 12912,11164 11581,11164"/>
            </emma:interpretation>
            <emma:one-of disjunction-type="recognition" id="oneOf2">
              <emma:interpretation id="interp10" emma:lang="en-US" emma:confidence="0">
                <emma:literal>↳</emma:literal>
              </emma:interpretation>
            </emma:one-of>
          </emma:emma>
        </inkml:annotationXML>
        <inkml:trace contextRef="#ctx0" brushRef="#br0" timeOffset="5341.0586">505 1161 200 0,'0'0'88'0,"0"0"-69"0,0-4-24 16,0 4 44-16,0 0-32 16,0 0 32-16,0-4-30 0,0 1 35 15,0 3-33-15,0 0 23 0,0 0-25 16,0 0 14-16,5 0-17 16,-1 0 6-16,1 3-9 15,-1 1 4-15,5 4-6 16,-1 0-5-16,5 7 3 15,1-3 3-15,7 7-2 0,1-3 0 16,9 7 1-16,-5-4 4 0,9-3-4 16,-5 0 11-16,10 15-9 15,-10-4 7-15,9 15-7 16,-8-3 1-16,12 0-3 16,-8-4 13-16,18 0-10 31,-10-4 28-31,5 0-24 0,-4-4 22 15,4-4-23-15,-5-4 14 16,5-7-16-16,-8 0 3 16,-1-8-6-16,-4-1 5 15,0-6-6-15,-5-1 6 16,1-12-6-16,-5 5-3 16,4-1 2-16,-3 0-3 0,3 5 2 15,-8 3 4-15,4 0-3 16,-4 0 0-16,8 0 1 15,-3 0 1-15,-1 8-1 16,-4-4 2-16,-1 0-2 16,-3 0-79-16,-5-12 61 15,-4 5-229 1,-14-5 190-16,1 0-176 16</inkml:trace>
      </inkml:traceGroup>
      <inkml:traceGroup>
        <inkml:annotationXML>
          <emma:emma xmlns:emma="http://www.w3.org/2003/04/emma" version="1.0">
            <emma:interpretation id="{3332A28A-F776-4D08-815C-1F2C0056AFB3}" emma:medium="tactile" emma:mode="ink">
              <msink:context xmlns:msink="http://schemas.microsoft.com/ink/2010/main" type="line" rotatedBoundingBox="12890,10691 13788,10691 13788,11378 12890,11378">
                <msink:destinationLink direction="with" ref="{444CF6FF-B787-4655-8698-0623F4055E25}"/>
                <msink:destinationLink direction="with" ref="{FE997D24-EC06-473B-AF3E-B295D518A86B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1A0508CB-CCBA-48CD-BE9E-9670E648B07B}" emma:medium="tactile" emma:mode="ink">
                <msink:context xmlns:msink="http://schemas.microsoft.com/ink/2010/main" type="inkWord" rotatedBoundingBox="12890,10691 13788,10691 13788,11378 12890,11378"/>
              </emma:interpretation>
              <emma:one-of disjunction-type="recognition" id="oneOf3">
                <emma:interpretation id="interp11" emma:lang="en-US" emma:confidence="0">
                  <emma:literal>cD</emma:literal>
                </emma:interpretation>
                <emma:interpretation id="interp12" emma:lang="en-US" emma:confidence="0">
                  <emma:literal>a]</emma:literal>
                </emma:interpretation>
                <emma:interpretation id="interp13" emma:lang="en-US" emma:confidence="0">
                  <emma:literal>XD</emma:literal>
                </emma:interpretation>
                <emma:interpretation id="interp14" emma:lang="en-US" emma:confidence="0">
                  <emma:literal>0¢]</emma:literal>
                </emma:interpretation>
                <emma:interpretation id="interp15" emma:lang="en-US" emma:confidence="0">
                  <emma:literal>xD</emma:literal>
                </emma:interpretation>
              </emma:one-of>
            </emma:emma>
          </inkml:annotationXML>
          <inkml:trace contextRef="#ctx0" brushRef="#br0" timeOffset="7728.5423">2084 1351 176 0,'0'0'78'0,"0"0"-61"0,-4-4-21 0,0 4 53 15,-1 0-39 1,5 0 10-16,0 0-13 0,0 0 20 16,0 0-21-16,0 0 34 0,0 0-30 15,0 0 43-15,-4 0-41 16,-1 0 32-16,1 0-33 15,0 0 33-15,-1 0-33 16,1 0 17-16,0 0-20 16,-1 0 1-16,-3 0-7 0,-1 0-1 0,0 4 0 15,0-4 1-15,-4 4-1 16,0 0 2-16,-4 0-2 16,4 0-3-16,-13 7 1 15,4-3 1-15,0 27 0 16,4-8-3-16,5 8 2 31,0 0-5-31,5-4 5 0,-1-4 0 16,18-4 1-16,-5-3 0 15,9-1 0-15,-4-3 16 16,8-5-12-16,-4 1 7 16,9-1-8-16,-4-3 6 15,3 0-6-15,1-4 6 16,0-4-6-16,-5 0 6 0,1-8-6 15,-1 4 1-15,-4 0-3 16,0 0 8-16,-4 1-7 16,0 3-1-16,-5-4 0 15,1 0-69-15,-1 0 54 0,-4 4-169 16,0-4 141-16,0 4-257 16</inkml:trace>
          <inkml:trace contextRef="#ctx0" brushRef="#br0" timeOffset="7094.7575">2062 1336 40 0,'5'-4'19'0,"-5"4"-15"0,-5 0-5 15,5 0 22 1,0 0-17-16,0 0 5 16,0 0-7-16,0 0-4 15,0 0 2-15,0 0 0 16,-4 0 0-16,4 0-65 16</inkml:trace>
          <inkml:trace contextRef="#ctx0" brushRef="#br0" timeOffset="8930.8684">2119 1274 168 0,'4'-4'78'0,"-4"4"-61"0,5 0-21 0,-5 0 79 16,0 0-60-16,0 0 48 15,9 0-47-15,-5 0 34 16,5 0-37-16,-1 0 15 0,5-4-20 16,-4 0 1-16,9 0-7 0,-5 0 8 15,9 0-8-15,-5 0-4 16,22 4 2-16,-8 0 3 16,8 0-3-16,-4 0 0 15,0 4 1-15,-5 0 7 16,1 0-6-16,-5 0 35 15,-4 4-28 1,-5-4 7-16,1 3-11 16,-5-3 5-16,0 4-7 15,-4-4-2-15,-1 4 0 16,1-4 4-16,0 3-4 16,-5 1 0-16,0 0 0 15,1 0-1-15,-1-1 0 0,1-3 0 16,-1 4 0-16,0 0 0 15,1 7 0-15,-1-3-3 16,0 11 2-16,1 0 4 16,-1 16-3-16,0 0 3 0,1 3-2 15,-1-3 16-15,1 4-13 16,-1-8 12-16,0 0-11 16,-4-4 11-1,0-4-12-15,0-4 9 16,-4-4-10-16,0-3-1 15,-5-1-1-15,0-3 7 16,-13 0-6-16,5-1 13 16,-18-3-11-16,4 0-2 15,-8-4-1-15,4 0 4 16,-4-4-4-16,4 0-8 0,0-4 5 16,5 0 1-16,4 0 1 15,4 0 0-15,0 0 0 16,4 0-26-16,5 1 21 0,0-1-57 15,5 0 47-15,3 4-172 16,5-4 144-16,0 0-251 16</inkml:trace>
          <inkml:trace contextRef="#ctx0" brushRef="#br0" timeOffset="8160.471">2123 1246 200 0,'5'0'88'0,"-5"0"-69"0,0 4-24 0,0 0 100 16,0 0-76-16,0 0 50 15,0 4-50-15,0-1 17 16,0 5-26-16,0 0 2 0,4 11-8 0,1-4 17 31,-1 24-17-31,0-8 19 0,1 23-18 16,-1-8 15-16,5 9-15 15,-5-9 6-15,0 8-8 16,1-7-2-16,-1-1 0 16,1-7 4-16,-1-8-4 15,0-4-31-15,1-16 24 16,-1-3-172-16,-4-20 139 0,0 4-246 15</inkml:trace>
        </inkml:traceGroup>
      </inkml:traceGroup>
    </inkml:traceGroup>
  </inkml:traceGroup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8:48.222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2CD547D7-380E-4F28-9DB3-FDB312F49214}" emma:medium="tactile" emma:mode="ink">
          <msink:context xmlns:msink="http://schemas.microsoft.com/ink/2010/main" type="inkDrawing"/>
        </emma:interpretation>
      </emma:emma>
    </inkml:annotationXML>
    <inkml:trace contextRef="#ctx0" brushRef="#br0">-178 2427 200 0,'0'4'88'0,"-5"0"-69"0,5 11-24 0,-4-7 67 15,0 4-50-15,-5 7 29 0,0 8-30 16,-4 4 17-16,-4 8-21 16,-10 4 13-16,-8-1-15 0,-8 9 6 31,-1 3-8-31,5-4-2 15,4-7 0-15,0 0 7 16,5-1-6-16,4-7-43 16,4-8 33-16,9-3-178 0,8-13 145 15,5-3-122 1</inkml:trace>
  </inkml:traceGroup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20:39.670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16BC055F-78C8-418F-9EAB-3DEA1736F90D}" emma:medium="tactile" emma:mode="ink">
          <msink:context xmlns:msink="http://schemas.microsoft.com/ink/2010/main" type="inkDrawing"/>
        </emma:interpretation>
      </emma:emma>
    </inkml:annotationXML>
    <inkml:trace contextRef="#ctx0" brushRef="#br0">8995 6 136 0,'0'-21'62'0,"0"17"-49"0,4 1-16 16,-4 3 37-16,0 0-27 16,0 0 37-1,4 3 11-15,-4-3-40 0,0 0 53 0,0 0-52 16,0 0 23-16,0 14-3 15,-8 0-26 1,8 0 21-16,0 7-24 16,0 10 19-16,4 4-19 15,-4 10 21-15,0 14-21 32,0 14 22-32,0 4-22 0,-4 10 11 15,0 6-13-15,0 19 11 16,-4-1-12-16,5 7 12 15,-1 4-12-15,0 3 3 16,0 0-5-16,4 3 8 0,0-6-8 16,4-4 7-16,4 0-6 15,-1-10 6-15,5 0-6 16,4-7-2-16,-5-11 0 16,1 7 4-16,-4 4-4 0,0-10 3 15,-4-5-3-15,0-2 5 16,0-15-5-16,-4 1 6 15,0-4-6-15,0 0 3 16,0-7-3 0,0 0 2-16,0-7-2 15,0-7-3-15,0-3 1 16,0-4 1-16,0-3 0 16,0-4 8-16,0-3-6 15,0-3-1-15,0-5 0 16,0 1-1-16,0-3 0 15,0-1 2-15,0 0-1 0,3 1-1 16,-3-4 1-16,4 14-1 16,0 3 0-1,0 0 0-15,0 0-3 16,4 1 2-16,-4-1 4 0,0-3-3 16,0 0 0-16,0-4 1 15,-1 0-4-15,1-3 2 16,0 0 4-16,0-4-3 0,0 1 6 15,0-4-5-15,0-4 0 16,-4-3 0-16,4 0-1 16,-4-4 0-16,4 1-3 15,-4-1 2-15,0-3 6 32,0 4-4-32,0-1 0 0,4 1 0 15,-4-4-1-15,0 0 0 16,0 0 0-16,0 0 0 15,0 0 0-15,0 0 0 16,0 3-3-16,0-3 2 16,0 0 4-16,0 0-3 15,0 0 0-15,0 0 1 0,0 0-1 16,4 0 0-16,-1 0 2 16,1 0-1-16,0 0-6 15,4 0 4 1,0 0 0-16,0 0 1 0,0 0 0 15,-1 0 0-15,5 0 0 32,0 0 0-32,0 0 0 15,-1 0 0-15,1 0 0 0,0 0 0 16,3 0 0-16,1 0 0 16,4 0 0-16,7 0-3 15,0 4 2-15,9-4 6 16,7 0-4-16,3 3-3 15,9-3 2-15,0 0 3 0,-8 0-3 16,-4 0 3-16,-4 4-2 16,4-1 11-16,-4 1-10 15,-4-1 5-15,1 1-5 16,3-1 5-16,4 0-6 16,0 1 6-16,0-1-6 15,-4 1 3-15,0 3-3 0,-4 0 5 16,-4 0-5-16,1 0 3 15,-9 0-3-15,-3-4 5 16,-1 1-5-16,-3-1 3 16,-1 1-3-16,-3-1 2 0,0 1-2 15,0-4-1-15,-1 3 1 32,5 0 4-32,0 1-4 15,-1-1-3-15,1-3 2 0,3 0 8 16,1 0-6-16,0 0-7 15,-1 7 5-15,8-3-1 16,1-1 1-16,-5 1 0 16,1-4 0-16,-1 0 8 15,1 0-6-15,-1 0-1 0,-3 0 0 16,-1 0 1-16,-3 0-1 16,0 0 5-16,-5 0-5 15,-3 0 3-15,0 0-3 16,0 3-1-16,-4 1 1 15,-4-4 4-15,0 0-4 16,0 0 3 0,0 0-3-16,0 0-3 15,0 0 1-15,0 0 1 16,-4 3 0-16,4-3 2 16,-4 4-1-16,4-4-6 15,0 0 4-15,0 0 0 0,0 0 1 16,0 3 0-16,4 1 0 15,0-4 2-15,0 0-1 16,3 3-1-16,1 1 1 0,0-4-7 16,0 0 5-16,4 0 6 15,-1 0-5-15,-3-4 4 16,0 1-3-16,0-1-6 16,3 1 4-16,-3-1 6 15,4 4-5 1,0 0-4-16,0 0 3 15,-1 0 0-15,1 0 1 16,0 0 0-16,-1 0 0 16,-7 0 2-16,8 0-1 15,-4 0 2-15,-4 0-2 16,0 0 5-16,0-3-5 16,0 3 0-16,-4 0 0 0,0-4-1 15,0 4 0-15,0 0 0 16,0 0 0-16,0 0 0 15,0 0 0-15,0 0 0 16,0 0 0-16,-4 0 2 0,0 0-1 16,0 0-1-16,0 0 1 15,0 0-1 1,0 0 0-16,0 0-3 0,-4 0 2 16,8 0 6-16,-4 0-4 15,4-3-3-15,0 3 2 0,-3-4 0 16,-1 1 0-16,0-1 2 15,0-3-1-15,0 4-3 32,0-1 1-32,4-2-2 0,0-1 2 15,-4 0 1-15,4 0 0 16,0 0-3-16,0 0 2 16,0 0 4-16,0 0-3 15,0 0-2-15,0 0 1 16,0 0-2-16,0 0 2 15,0-3 1-15,0-1 0 0,0 4 0 16,0 0 0-16,0-3 0 16,0 3 0-16,0 0-6 15,0-14 8 1,0 0-3-16,0-3-1 16,0 0 1-16,4-8 4 15,0-2-3 1,0-1-5-16,0 0 4 15,4 0 3-15,-5 1-2 16,9 2-2-16,-4 1 1 16,0 3 4-16,4 0-3 0,-1 4-5 15,1 3 4-15,0 4 0 16,3-1 1-16,9 5-3 16,-5-1 2-16,5-4 4 0,3 11-3 15,1-3-2-15,-1 3 1 16,0-3 1-16,1 3 0 15,-1 0-3-15,0 0 2 16,-3 0-2-16,-1 3 2 16,1 8 4-16,7 3-3 15,-4 3-16-15,1 1 12 0,-1-1 19 16,1 0-13-16,11 4 0 16,-8 4 0-16,0 2-2 15,1 5 0-15,3-1 2 16,-4 0-1-16,-4 8-1 0,1-1 1 15,-9 4 4-15,5 0-4 32,-9-4-3-32,1 0 2 15,-4 0 5-15,-1-3-4 16,-3 0 3-16,0-4-3 16,0 1-3-16,0-1 1 0,0-3 1 15,-5 0 0-15,1 3 0 16,0-3 0-16,0 0 0 15,0 0 0-15,0-4 0 0,0-3 0 16,4 0-3-16,-4-4 2 16,0-3 4-16,-1 0-3 15,1 0 0-15,0-3 1 16,0-1-1-16,4 0 0 16,0-3-3-16,-4 0 2 15,0 0 4 1,4 4-3-16,-5-4 0 15,5 0 1-15,0 0-4 16,-4 3 2-16,4-3 1 16,0 7 0-16,-1-7 0 15,-3 0 0-15,4 4 2 16,-4-4-1-16,-4 0-1 16,4 0 1-16,0 0-1 0,0 0 0 15,0 0-3-15,4 3 2 16,-5-3 4-16,-3 0-3 15,4 0 0-15,0 0 1 0,0 0-1 16,0 0 0-16,0 4-3 16,0-1 2-16,19 4 1 15,1-3 0-15,7-1 0 16,4-3 0-16,4 0 0 16,0 0 0-16,-3 0 0 15,7 0-3-15,0 0 2 16,4 0 4-16,15 4-3 15,1-4 0-15,3 0 1 16,1 0-1 0,-9 3 0-16,-7-3 0 15,-4 0 0-15,0 0 2 16,0 4-1-16,-4-4-1 16,0 0 1-16,4 0 1 15,0 3-1-15,0-3-3 16,0 4 1-16,-4-1 4 0,4 1-3 15,-8 2 3-15,-8 1-2 0,-8 0-1 16,-3-3 1-16,3-4 4 16,-7 0-4-16,0 0 0 15,-5 0 0-15,1 0-4 16,0 0 2-16,0-4 1 16,-1 4 0-16,-3 0 0 15,4-7 0 1,0 4 2-16,-1-4-1 15,1 4-3-15,0-1 1 16,0 1 4-16,-1-1-3 16,1 1-2-16,4 3 1 15,11 0 4 1,0 0-3 0,5 0-2-16,-9 0 1 0,5 3 1 15,-5 1 0-15,4-1 0 16,5 1 0-16,-5-1 0 15,-7-3 0-15,-1 0 0 16,-7 0 0-16,0 3 0 0,-1-3 0 16,1 0 2-16,0 4-1 15,-4-1-1-15,-1 1 1 0,1-1-4 16,0 1 2-16,0-1-8 16,0 4 7-16,0 0-66 15,-1-3 53-15,1-4-199 16,-23-35-232-1</inkml:trace>
  </inkml:traceGroup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20:41.484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EF0DC0C1-FF75-4569-A4AC-481EB6CFC487}" emma:medium="tactile" emma:mode="ink">
          <msink:context xmlns:msink="http://schemas.microsoft.com/ink/2010/main" type="inkDrawing"/>
        </emma:interpretation>
      </emma:emma>
    </inkml:annotationXML>
    <inkml:trace contextRef="#ctx0" brushRef="#br0">295 876 144 0,'-4'-7'65'0,"0"7"-51"0,-3 0-17 0,3 0 46 0,0 0-35 0,-4 0 37 16,0 0-34-16,0-3 42 15,0-1-40-15,-3-3 36 0,-1-3-36 16,0-4 23-16,0-7-26 16,-3-10 25-16,-1-11-26 15,1-17 32-15,-9 0-31 16,1-7 12-16,3 0-16 0,1 7-4 15,3 0 0-15,4 3-2 16,4 7 0-16,1 8-6 16,3 2 5-16,0 8 3 15,4 7-2-15,0 6-5 16,4-2 4-16,3 6-3 31,5 3 3-31,-4 1 4 0,0 3-3 16,0 3 3-16,-1-2-2 15,1 2-1-15,-4 1 1 16,0 3 1-16,0-4-1 16,0 1-6-16,-4-1 4 15,0 1 6-15,0-1-5 16,0 4-2-16,4-3 2 0,0 3 3 16,-4 0-3-16,0 0 9 0,0 0-7 15,4 0 13-15,-4 0-11 16,0 0 0-16,4 0-2 15,-1-4 7-15,1 4-7 16,0-3 2-16,0 3-3 31,0-4 5-31,4 4-5 0,0 0 3 16,0 4-3-16,3 3 2 16,5 0-2-16,0 0 5 15,3 0-5-15,1 0 11 16,-1-1-9-16,1 1-4 15,-1 0 1-15,5 0 3 16,7-3-3-16,12-1 0 0,27 1 1 16,16-1 10-16,1 1-9 15,6-4 3-15,32 0-4 16,5 3 16-16,-9 1-13 16,12 3 21-16,15 0-19 15,-7-1 17-15,0 1-18 16,23 4 12-16,-8-4-12 0,-11 3 8 15,8 4-10-15,-1 0 13 0,-15 0-12 16,-12-4 6-16,-4-3-7 16,-3 0 12-16,-5 0-11 15,-7 0 9-15,-13 0-10 16,-7-3 2-16,-7-1-4 31,7 1 2-31,-8-1-2 0,8 1 5 16,-12-1-5-16,-3 0 0 15,-13-3 0-15,-3 0 1 16,0-3-1-16,7 0 2 16,1-4-2-16,11 3-1 15,-4-3 1-15,5 4-1 16,-17-4 0-16,1 3 0 0,-8 1 0 16,-8 3 0-16,4 0 0 15,-8 0 0-15,-8 0 0 16,8 3 0-16,0 1 0 0,-3-1 5 15,-9 1-4-15,12 3 0 16,-8 0 0-16,-3 0 1 31,-1-1-1-31,-3 1 2 16,3 0-2-16,-4 0-3 0,5-3 1 16,-5-1 4-16,-7 1-3 15,3-4-2-15,-3 0 1 16,4 0 6-16,-1 0-4 15,1 0 0-15,-1 0 0 16,-3 0-1-16,-4 0 0 0,3 0 0 16,1 0 0-16,0 0 2 15,-5 0-1-15,-3 0-1 16,0-4 1-16,-4 4-18 16,0 0 13-16,-4-3-32 15,0 3 28-15,0-4-36 16,0 4 33-16,0 0-45 0,0 0 42 15,0-3-49-15,0 3 48 16,0 0-35-16,4 0 37 16,0 0-69-16,-1 3 63 0,5-20-331 31</inkml:trace>
  </inkml:traceGroup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8:47.644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D9968BF6-1D38-451E-8D1E-C321A6A77407}" emma:medium="tactile" emma:mode="ink">
          <msink:context xmlns:msink="http://schemas.microsoft.com/ink/2010/main" type="inkDrawing"/>
        </emma:interpretation>
      </emma:emma>
    </inkml:annotationXML>
    <inkml:trace contextRef="#ctx0" brushRef="#br0">-684 1605 140 0,'4'8'62'0,"-4"-8"-49"0,9-12-16 0,-5 12 37 31,9 0-27-31,5-3 20 0,3-1-20 16,19 0 7-16,-5 0-10 16,-9 0 15-16,22-8-15 0,17-11 7 15,-4 0-8 1,-13 4 4-16,-9 3-6 0,-8 4 11 0,-5 5-9 31,-4 7-1-31,-9 4-1 0,-9 3-256 16</inkml:trace>
  </inkml:traceGroup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8:47.244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FB2B21C2-7A26-4664-A8D9-73544ACA29EA}" emma:medium="tactile" emma:mode="ink">
          <msink:context xmlns:msink="http://schemas.microsoft.com/ink/2010/main" type="inkDrawing"/>
        </emma:interpretation>
      </emma:emma>
    </inkml:annotationXML>
    <inkml:trace contextRef="#ctx0" brushRef="#br0">-558 543 116 0,'0'-8'55'0,"0"8"-43"0,13-4-15 0,-13 4 37 16,13 4-27-16,-4 0 6 15,22 4-9-15,-5 0 33 0,22 3-28 16,-9 1 30-16,9 0-30 0,17 3 10 15,-4 1-13 1,-4 3 4-16,-9-3-7 16,-4-5 12-16,-1 1-11 0,-8-1 6 15,-4 1-7-15,-9 0-83 16,-18 3 63 0,-13-3-193-16</inkml:trace>
  </inkml:traceGroup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8:45.352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0FA14B70-874D-4E9E-BC37-00C83A556B38}" emma:medium="tactile" emma:mode="ink">
          <msink:context xmlns:msink="http://schemas.microsoft.com/ink/2010/main" type="inkDrawing"/>
        </emma:interpretation>
      </emma:emma>
    </inkml:annotationXML>
    <inkml:trace contextRef="#ctx0" brushRef="#br0">1348 93 184 0,'-4'-23'85'0,"-1"23"-67"0,-12-11-23 0,4 7 83 0,0 0-62 16,0 0 56-16,0 0-54 15,-5 4 44-15,1 0-46 16,-5 0 25-16,0 8-30 0,-4 3 8 31,4 1-13-31,-4 0 12 0,-9 7-13 16,-4 0 0-16,-14 5-3 16,1 7 10-16,8-12-10 0,5 0 3 0,-13 16-4 15,8-8-1-15,-8 20 1 16,8-4-4-16,-21 26 2 31,8-10 4-31,-13 22-3 0,9-11 0 16,-4 31 1-16,8-16 1 0,1 31-1 15,-23 74 5-15,22-23-5 16,14-8 3-16,17-4-3 16,8-16 5-16,14-7-5 15,8-8 0-15,14-7 0 31,16-1-1-31,19 0 0 0,8-15 0 16,0-12 0 0,0-7 2-16,4-9-1 0,14-7-1 15,17-12 1-15,9-11 1 16,-10-12-1-16,-7-4 2 16,3-4-2-16,14-3 2 15,0-9-2-15,-1-7-1 0,-12-4 1 16,-9-4 4-16,0-7-4 0,-1-5-3 15,14-7 2-15,5 4 8 16,-5-5-6-16,-9-3-1 16,-9-8 0-16,1-7 4 15,-5-9-4-15,5-11 9 16,-5 0-8-16,-5-8 10 16,-3-7-9-16,-5-12-4 15,0-8 1-15,-13-4 5 16,-4 0-4-16,-10 4 3 0,-3 4-3 15,-9 8 2-15,-5 0-2 16,-4-1 2-16,-4 1-2 31,-5 4 5-31,1-1-5 0,-5 5 3 16,0-8-3 0,0-1 5-16,-5-3-5 0,-3 4 0 15,-5 11 0-15,-5 8 1 16,-4 8-1-16,-4 4 5 15,-4 7-5-15,-5 5 9 16,-9 7-8-16,1 0 13 0,-5 4-11 16,4-4 3-16,-4 0-5 15,4-4-4-15,-4-3 2 16,-8-1 3-16,16 12-3 16,6 4 0-16,-19-4 1 15,10 4-4-15,-5 3 2 16,8 5 1-1,-3-4 0-15,8 7 2 16,-4 1-1-16,8-1-3 16,-4 1 1-16,9 3 1 0,-4 1 0 15,3 3 0-15,-8 0 0 16,5 4 2-16,-9 0-1 16,4 0-1-16,-4 1 1 15,4-1-4-15,0 4 2 0,4 0 4 16,1 0-3-16,4 0-2 15,4 0 1 1,4 0 1-16,1 0 0 16,4 0 0-16,0 0 0 15,4 0-3-15,0 0 2 0,1 0 1 16,3 0 0-16,1 0 0 0,-1 0 0 16,1 0-3-16,0 0 2 15,4 0 4-15,0 0-3 16,0 0 0-16,0 0 1 15,0 0-74-15,0 0 57 16,0 0-148-16,8-4 126 31,-3 4-267-31,4-12 233 16,-1 4-47-16</inkml:trace>
  </inkml:traceGroup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8:48.669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C25FACC8-4FA5-493D-9B4D-896FF7F52DA7}" emma:medium="tactile" emma:mode="ink">
          <msink:context xmlns:msink="http://schemas.microsoft.com/ink/2010/main" type="inkDrawing"/>
        </emma:interpretation>
      </emma:emma>
    </inkml:annotationXML>
    <inkml:trace contextRef="#ctx0" brushRef="#br0">689 3156 168 0,'-17'-31'75'0,"17"27"-59"0,0 0-20 0,0 4 93 15,0 0-71-15,-4 8 38 0,-1 4-40 16,1 3 18-16,0 8-24 16,-5 12 10-16,0 8-14 0,0 0 5 15,1 3-8-15,-1 1-2 16,0-1 0-16,5 8-1 16,0-3 0-16,4-1-26 15,0-3 21 1,4-9-139-16,0-7 113 15,1-15-185 1</inkml:trace>
  </inkml:traceGroup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8:46.266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F875B39C-5588-4A79-8526-B12BA9D23B97}" emma:medium="tactile" emma:mode="ink">
          <msink:context xmlns:msink="http://schemas.microsoft.com/ink/2010/main" type="inkDrawing"/>
        </emma:interpretation>
      </emma:emma>
    </inkml:annotationXML>
    <inkml:trace contextRef="#ctx0" brushRef="#br0">437-380 124 0,'-9'-19'59'0,"9"19"-47"0,-5-19-15 0,1 19 57 0,0-4-43 16,-1 0 46-16,1 0-42 15,0 0 37-15,-1 0-39 16,1 0 24-16,0 4-27 0,4 0-8 16,4 8-1-16,0 0-1 15,5 15 0-15,0-3 5 0,4 11-4 16,0-4 3-16,4 8-3 15,1-8 5-15,4 8-5 16,-5-4 11-16,0 0-9 16,-3-4 4-16,-1 0-5 15,0-4 10-15,-5-3-9 16,1-1-43-16,-4 0 32 0,-1-3-166 16,0 3 135-16,-4-3-125 15</inkml:trace>
    <inkml:trace contextRef="#ctx0" brushRef="#br0" timeOffset="445.8548">66-166 104 0,'13'4'49'0,"-13"-4"-39"0,30 11-12 0,-25-7 47 16,12 8-36-16,-4-5 30 16,13 9-29-1,-4-4 26-15,13 7-27 0,-9-4 18 0,5 5-20 0,-5-1 4 16,0 4-7-16,-4-3 11 15,0 3-11 1,-5-3 6-16,1-1-7 16,-5-4 1-16,0 1-3 15,-4-4-275 1</inkml:trace>
  </inkml:traceGroup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8:49.085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3A4AC986-7811-4077-91CB-ED00EC47449C}" emma:medium="tactile" emma:mode="ink">
          <msink:context xmlns:msink="http://schemas.microsoft.com/ink/2010/main" type="inkDrawing"/>
        </emma:interpretation>
      </emma:emma>
    </inkml:annotationXML>
    <inkml:trace contextRef="#ctx0" brushRef="#br0">1797 3078 156 0,'0'16'69'0,"5"-4"-55"0,-1 11-18 0,0-8 62 16,1 5-47-16,3 7 36 16,14 4-35-16,4 4 19 15,5 4-23-15,4-1 7 0,0 1-11 16,-5 0 6-16,1-4-7 15,-1 0 4-15,-4-4-6 0,5-4 6 16,-5 0-6-16,-4-4-137 0,-5-7 107 16</inkml:trace>
  </inkml:traceGroup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8:49.853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4185C533-A0BA-4FEB-A091-74C8B4760F7F}" emma:medium="tactile" emma:mode="ink">
          <msink:context xmlns:msink="http://schemas.microsoft.com/ink/2010/main" type="inkDrawing"/>
        </emma:interpretation>
      </emma:emma>
    </inkml:annotationXML>
    <inkml:trace contextRef="#ctx0" brushRef="#br0">2949 2245 188 0,'17'8'85'0,"-4"-1"-67"0,9 5-23 0,4-4 78 0,5 3-59 15,4 1 38-15,8 0-38 16,1-5 6-16,4 1-14 15,-9-4 4-15,0 0-7 0,-4 0 1 16,-4-4-3-16,-5 0 2 16,-9 0-2-16,1-4-104 15,-5 0 81 1,-4-4-228 0</inkml:trace>
    <inkml:trace contextRef="#ctx0" brushRef="#br0" timeOffset="418.7698">3158 1524 228 0,'-4'-4'105'0,"4"4"-83"0,-5-8-28 0,5 8 88 16,5-7-66-16,-1-1 34 15,5-4-36-15,8 1-5 16,5-1-6-16,8-4-5 0,1 5 1 16,4-1 1-16,0 4 0 15,0-3 0-15,0-1 0 16,-5 4 5-16,1-3-4 16,-10 3-56-16,1 0 44 0,-9 0-98 0,-4 1 83 15,-9-1-198 1</inkml:trace>
    <inkml:trace contextRef="#ctx0" brushRef="#br0" timeOffset="844.0637">2992 772 216 0,'-4'-16'98'0,"4"16"-77"0,4-15-26 0,1 7 75 16,-1-11-56-16,0-1 23 16,18 5-26-16,4-5 1 15,5 1-8-15,4-4-6 0,4-1 2 16,0 1 0-16,-4-4 0 16,4 4 8-16,-8-12-6 31,-1 0 2-31,-3 4-3 0,-10 0-43 15,-4 4 34 1,-4 0-116-16,-5 0 96 0,-4-4-171 16</inkml:trace>
    <inkml:trace contextRef="#ctx0" brushRef="#br0" timeOffset="1270.3835">2587 279 252 0,'0'0'115'0,"4"-7"-91"0,0-9-30 15,-4 8 60-15,5-7-44 16,3-4 25-16,6-12-25 15,3-12 5-15,5 0-11 0,0-3 1 0,-1 3-4 16,1 4 2-16,0-3-2 16,0 3-20-16,-5 4 15 15,-4 4-77-15,0 8 62 16,-4 3-87 0,-4 5 80-16,-5 3-158 15</inkml:trace>
    <inkml:trace contextRef="#ctx0" brushRef="#br0" timeOffset="1617.1629">2020 62 172 0,'4'-7'78'0,"-8"-1"-61"0,4-4-21 0,0 8 42 16,0-7-31-16,4-9-2 0,0-3-2 16,5-4-1-16,0-4-1 15,0-8-48-15,4 0 37 0,0-7-171 16</inkml:trace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9:23.335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B033C455-2CB1-44C9-8A73-715D6DFC8EF4}" emma:medium="tactile" emma:mode="ink">
          <msink:context xmlns:msink="http://schemas.microsoft.com/ink/2010/main" type="writingRegion" rotatedBoundingBox="10901,10773 12175,10773 12175,13890 10901,13890">
            <msink:destinationLink direction="with" ref="{3C031F02-FFBF-48B2-8D26-823C1870D227}"/>
            <msink:destinationLink direction="with" ref="{444CF6FF-B787-4655-8698-0623F4055E25}"/>
          </msink:context>
        </emma:interpretation>
      </emma:emma>
    </inkml:annotationXML>
    <inkml:traceGroup>
      <inkml:annotationXML>
        <emma:emma xmlns:emma="http://www.w3.org/2003/04/emma" version="1.0">
          <emma:interpretation id="{AB817A9D-BC34-4646-9E26-4B7C707DBC66}" emma:medium="tactile" emma:mode="ink">
            <msink:context xmlns:msink="http://schemas.microsoft.com/ink/2010/main" type="paragraph" rotatedBoundingBox="10901,10773 12175,10773 12175,13890 10901,1389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6FA0162-87DD-4836-AAE1-FABA5B169C87}" emma:medium="tactile" emma:mode="ink">
              <msink:context xmlns:msink="http://schemas.microsoft.com/ink/2010/main" type="line" rotatedBoundingBox="10901,10773 12175,10773 12175,13890 10901,13890"/>
            </emma:interpretation>
          </emma:emma>
        </inkml:annotationXML>
        <inkml:traceGroup>
          <inkml:annotationXML>
            <emma:emma xmlns:emma="http://www.w3.org/2003/04/emma" version="1.0">
              <emma:interpretation id="{2760CF36-6602-46B7-BD07-681DD907C4EA}" emma:medium="tactile" emma:mode="ink">
                <msink:context xmlns:msink="http://schemas.microsoft.com/ink/2010/main" type="inkWord" rotatedBoundingBox="10901,10773 12175,10773 12175,13890 10901,13890"/>
              </emma:interpretation>
              <emma:one-of disjunction-type="recognition" id="oneOf0">
                <emma:interpretation id="interp0" emma:lang="en-US" emma:confidence="1">
                  <emma:literal>+</emma:literal>
                </emma:interpretation>
                <emma:interpretation id="interp1" emma:lang="en-US" emma:confidence="0">
                  <emma:literal>h</emma:literal>
                </emma:interpretation>
                <emma:interpretation id="interp2" emma:lang="en-US" emma:confidence="0">
                  <emma:literal>4</emma:literal>
                </emma:interpretation>
                <emma:interpretation id="interp3" emma:lang="en-US" emma:confidence="0">
                  <emma:literal>"</emma:literal>
                </emma:interpretation>
                <emma:interpretation id="interp4" emma:lang="en-US" emma:confidence="0">
                  <emma:literal>t</emma:literal>
                </emma:interpretation>
              </emma:one-of>
            </emma:emma>
          </inkml:annotationXML>
          <inkml:trace contextRef="#ctx0" brushRef="#br0">52 107 164 0,'-4'-19'75'0,"4"19"-59"0,-4 16-20 15,4-13 70-15,-5-14-53 16,1-1 38-16,0 1-37 16,-1-1 39-16,1-4-40 15,0 5 25-15,-1-1-28 0,1 1 6 0,-1 3-12 16,1 4 6-16,4 4-7 16,0 0 1-16,0 4-3 15,0 0-3-15,4 31 1 16,1-4-2-16,4 38 2 15,-5-7 1-15,9 51 0 0,0-20 19 16,5 35-15-16,-1-16 27 16,9 55-23-16,-4-24 12 31,4 40-14-31,-4-32 19 0,-5 8-19 16,5-24 0-16,-9 13-4 15,0-24 4-15,-4 8-5 16,0-16 9-16,-5-8-8 15,1-15-7-15,-1 8 5 16,0-16 5-16,5-3-5 16,-5-12 1-16,5-4 0 0,-5-12 4 15,1-8-4-15,-1-7 0 16,0-8 0-16,1-4-1 16,-1-7 0-16,1-1 2 15,-1 0-1-15,-4-7 2 0,4 0-2 16,-4-5-3-16,0 5 1 31,0-4 1-31,0 3 0 16,0-3 8-16,-4 0-6 15,4 0 13-15,0-1-11 16,0 1-8-16,-4-4 4 0,4 0 5 16,0 0-5-16,0-4-2 15,0 0 2 1,0 0-6-16,0 0 5 0,0 0-17 0,0 0 14 15,0 0-93-15,4 0 75 16,-4 0-204-16,4 0 173 16,1 0-154-1</inkml:trace>
          <inkml:trace contextRef="#ctx0" brushRef="#br0" timeOffset="795.7925">305 1918 200 0,'-13'-8'92'0,"13"8"-73"0,-4 0-24 0,0 0 72 16,4 4-54-16,0 0 49 15,4 0-46-15,0 0 23 16,9-1-29-16,-4 1 28 0,13-4-29 16,-5 0 16-16,14 0-19 0,-5 0 0 15,5 8-4-15,-5 0-2 16,13 3 1-16,-4-3 10 16,22 4-9-1,-9-4-3-15,8-8 1 16,-8 0 11-16,5-4-9 15,-10 0 5-15,1-8-5 16,-9 1 2-16,0 7-3 16,-5 0 2-16,-4 8-2 15,-4 0 5-15,-4 15-5 16,-1-3 0-16,-4 15 0 0,0-4 7 16,0 15-6-16,0-3-1 0,5 35 0 15,-1-12 1-15,1 27-1 16,-1-12 5-16,1 20-5 15,3 51 20-15,-3-24-17 16,-9-23 5-16,-1-16-7 16,-3-23 2-1,-5-23-67-15,0-24 49 16,0-3-311-16,0-16 252 16,0 0-89-1</inkml:trace>
        </inkml:traceGroup>
      </inkml:traceGroup>
    </inkml:traceGroup>
  </inkml:traceGroup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8:49.468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3EF0BC7D-E3E0-412F-A279-33EC14009C83}" emma:medium="tactile" emma:mode="ink">
          <msink:context xmlns:msink="http://schemas.microsoft.com/ink/2010/main" type="inkDrawing"/>
        </emma:interpretation>
      </emma:emma>
    </inkml:annotationXML>
    <inkml:trace contextRef="#ctx0" brushRef="#br0">2552 2753 248 0,'-9'8'111'0,"18"7"-87"0,8 1-30 0,-8-9 27 16,8 5-18-16,10 0 15 16,7 3-13-16,6 4 6 15,-5 1-8-15,-1-1 1 0,1 1-3 16,0-1 2-16,-4 0-2 15,-1-7 11-15,-4 4-10 32,-4 3-81-32,0-7 62 0,-4-9-235 15</inkml:trace>
  </inkml:traceGroup>
</inkml:ink>
</file>

<file path=ppt/ink/ink191.xml><?xml version="1.0" encoding="utf-8"?>
<inkml:ink xmlns:inkml="http://www.w3.org/2003/InkML">
  <inkml:definitions/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22:18.092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86CD92B0-9FCE-4DB2-916D-D1145AB61240}" emma:medium="tactile" emma:mode="ink">
          <msink:context xmlns:msink="http://schemas.microsoft.com/ink/2010/main" type="inkDrawing"/>
        </emma:interpretation>
      </emma:emma>
    </inkml:annotationXML>
    <inkml:trace contextRef="#ctx0" brushRef="#br0">26 2 124 0,'0'-4'59'0,"-4"4"-47"0,4 0-15 16,0 0 40-16,0 0-30 16,0 0 32-16,0 0-30 15,0 0 27-15,0 0-27 16,0 0 23-16,-4 4-23 0,0 3 14 0,4 0-17 15,-4 0 14-15,4-1-15 16,0 1 14-16,-4 7-14 16,4 7 20-16,-4 4-19 15,4-5 5-15,0 15-7 16,0 17 5-16,0 4-6 0,4-1 6 16,4-6-6-16,0-4-5 15,3 1 2-15,5-5 5 16,4-3-4-16,7-3 9 15,4-4-8-15,1-3 19 16,-1-3-17-16,0-11 8 16,0-4-9-1,1-3 6-15,-1-4-6 16,0-3 4-16,1 0-6 16,-1-3 0-16,-4-1 0 15,-3 4 1-15,-1 0-1 16,-3 4-1-16,3 3 1 15,1 10 15-15,-1 1-12 0,1 6 12 16,3 4-11-16,8 7-1 16,4 3-2-16,4 0 7 0,0 4-7 15,0-1-1-15,-4-2 0 16,0-1 4-16,-3-7-4 16,-1-3 0-16,0-4 0 15,0-6 4-15,0-8-4 16,1-3 3-16,7-7-3 0,4-7-1 15,-4-3 1-15,-4-4-1 16,0 0 0-16,0 3 0 16,-4 4 0-16,-8 4 2 15,5 3-1-15,-5 7-1 16,0 3 1-16,-3 4 1 16,-1 4-1-1,1-1-1-15,-1 11 1 16,1 7 1-16,7 6-1 15,4 8-1-15,4 0 1 16,4-4-1-16,8 0 0 0,-4-3 2 16,0-8-1-16,-4-6-1 15,-4-7 1-15,0-7 1 16,0-7-1-16,0-7-3 16,12-7 1-16,0-14 9 0,4-10-6 15,0-4-1-15,-1-3 0 16,-3 3-1-16,-8 4 0 15,-4 7-3-15,-4-4 2 16,1 3 4-16,-5 8-3 16,0 10 0-1,-3 4 1-15,3-1-1 16,8 4 0-16,0 4-3 16,0-1 2-16,0 1 4 15,0 2-3-15,0-2 0 16,1-1 1-16,-1-3-4 15,-4 0 2-15,0-3 6 16,0-7-4-16,0-4-3 0,1 3 2 16,14 4 3-16,-3-3-3 15,-4-1 0-15,0-3 1 0,-4 1-1 16,1-5 0-16,3-3-3 16,-4-3 2-16,0 0 4 15,-4-11-3-15,0 4 3 16,0-1-2-16,1 1-3 15,10 7 1-15,-3 6 1 0,0 4 0 16,-3 4-3-16,-1 7 2 16,-4-1 4-16,0 8-3 15,-4-4 0-15,1 3 1 32,-1-3-1-32,0 4 0 15,0-8 0-15,-3 1 0 0,-1-8-6 16,1 1 5-16,-1-4 11 15,0-7-8-15,9-3-3 16,-1-4 1-16,0 0-3 16,0 0 2-16,0-3 1 15,-3-4 0-15,-1 0 0 16,0-6 0-16,0-1 2 0,1 4-1 16,-5 3-3-16,-3 7 1 15,-1 7-5-15,-3 7 5 16,-1 4 3-16,-3 7-2 0,-1 3 0 15,1 3 1-15,4-3-1 16,-5 4 0-16,1-4 0 31,-1 0 0-31,17 3 0 16,-5-3 0-16,-7 0-3 0,-1 0 2 16,1-3 6-16,-1 3-4 15,-3-7-3-15,0 3 2 16,-1-6 0-16,1-4 0 15,0-7 0-15,-1-7 0 16,1-7 2-16,-1-6-1 0,1-5-3 16,0 1 1-16,-1 4 4 15,-3 6-3-15,0 4 0 16,-4 6 1-16,-1 4-1 16,-3 4 0-16,0 7 5 15,-4 3-4-15,0 3 0 16,0 1 0-16,0 3-1 0,0 0 0 15,0 0 2-15,0 0-1 16,-4 0-17-16,0 0 12 16,-3 0-161-16,-1 0 129 0</inkml:trace>
  </inkml:traceGroup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22:24.460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1D7C5B20-57AB-4D9F-ABD3-695EB3B0F1AC}" emma:medium="tactile" emma:mode="ink">
          <msink:context xmlns:msink="http://schemas.microsoft.com/ink/2010/main" type="inkDrawing" rotatedBoundingBox="1402,11280 4910,7082 7121,8930 3612,13128" semanticType="callout" shapeName="Other">
            <msink:sourceLink direction="with" ref="{0E5ED0A7-1571-43D0-A433-EDA6C227F54B}"/>
            <msink:sourceLink direction="with" ref="{F4AB05FE-9440-470C-B834-4D9616EBB30A}"/>
          </msink:context>
        </emma:interpretation>
      </emma:emma>
    </inkml:annotationXML>
    <inkml:trace contextRef="#ctx0" brushRef="#br0">1175-2681 256 0,'8'-4'115'0,"11"-3"-91"0,-7-17-30 0,-12 21 91 16,8-15-68-16,0 1 39 15,3-21-41-15,13-28 33 16,-8 17-35-16,-1 7 21 0,9-45-25 16,-5 14-3-16,5-24-3 15,-5 17 6-15,9-38-7 0,-5 17-1 16,4-10 0-16,-3 17-1 15,3-17 0-15,-3 17 0 16,-1-14 0-16,-3 21-3 16,11 4 2-16,-4 13 4 15,1 1-3-15,-5 10 6 32,1 3-5-32,-5 8-3 0,1 6 2 15,-5 7-3-15,1 0 2 16,-4 8 4-16,-4 2-3 0,-1 4 3 15,1 4-2-15,0 3-3 16,0 0 1-16,-4 4-2 16,0-1 2-16,3 1 6 15,-3 3-4-15,0 0 3 0,-4 3-3 16,0 1 5-16,0-4-5 16,0 0 6-16,-4 4-6 15,0-1 3-15,-3-6-3 16,-1 3 2-16,-8-14-2 15,4 4-3-15,-7-8 1 32,3 4 1-32,-7-13 0 0,3 6 2 15,-3-7-1-15,3 7 2 16,-11-7-2-16,-16-17-1 16,12 21 1-16,4 3-4 15,-9-6 2-15,9 2-2 16,-8 1 2-16,4 7-5 15,0-4 5-15,-12-3-8 0,8 3 6 16,7 10-6-16,5 1 6 16,0 3 2-16,3 4 1 15,5 3-9-15,3 3 7 16,4 4-4-16,-3 4 4 16,3-1-5-16,-8 15 6 0,-7 9-3 15,4-2 3 1,3-4-2-16,-11 17 2 15,7-3-2-15,-7 34 2 16,4-10-5-16,-16 21 5 16,7-14 8-16,1 21-5 15,4-14-7-15,0 17 5 16,3-17-1-16,1 0 1 16,3-14 2-16,5-3-1 0,-1-7 5 15,5-8-5-15,3-6 0 16,0-4 0-16,-3 8-1 15,3-18 0-15,4-4-6 16,0 4 5-16,0-4 3 16,1 1-2-16,3-5 0 15,-4 5 1-15,0-4-1 0,0 0 0 16,4-1-3-16,0-2 2 16,0-1 6-16,1-3-4 15,-1 0-3-15,0 0 2 16,0-3 8-16,-4-1-6 0,4 1-1 15,-4 3 0-15,-3 0-4 32,3 3 2-32,4-3 4 0,-4-7-3 15,0 0-2-15,0 0 1 16,1 0 4-16,-5 0-3 16,0 0-2-16,-7 7 1 15,3-4 6-15,-15 1-4 16,7-1 3-16,-11-3-3 15,8 0-1-15,-9 4 1 0,5-1-1 16,-20-3 0-16,8 0 0 16,-23 4 0-16,-36-4 2 15,40 7-1-15,7-4-3 16,-16 1 1-16,13-1 1 16,-28-3 0-16,11 0 0 0,-7-3 0 31,12-1 0-31,-4-10 0 15,11 4 0-15,-7-4 0 16,7 0-6-16,1 0 5 16,7 0-3-16,4 4 3 15,8-1-2-15,0 4 2 0,8 0-8 16,4 7 7-16,-5 4 1 16,17 6 1-16,-1 1 0 0,5 10 0 15,3-4-3-15,-4 14 2 16,5-3 6-16,-5 31-4 15,0-10-11-15,-7 38 8 16,3-14 3-16,-7 38-1 16,3-17-2-16,-7 41 1 15,4-16 1-15,-8 40 0 0,7-23 0 16,-3 17 0-16,4-25 0 16,-1 32 0-16,5-24 0 15,-1 13 0-15,5-24 0 16,-1-10 0-16,5-18 2 15,-1 15-1-15,0-18-1 16,8-4 1 0,1-14-1-16,7-6 0 15,0-15-14-15,0-6 11 16,0-7 1-16,0-4 1 16,0-7 6-16,0 1-4 0,0-8-5 15,0 0 3-15,0-3 0 16,-4-3 1-16,0-5 2 15,-4 8-1-15,0-3 2 0,-7-1-2 16,3 0-6-16,4 1 4 31,0-4-11-31,0 0 9 16,4-4-7-16,4-3 7 0,0 0 5 16,8-4-2-16,0 1 0 15,4-1 1-15,0 1-10 16,11 3 7-16,-7 0-4 0,15 7 4 15,-8-4 1-15,13 14 1 0,-9-3-9 16,16 18 7-16,-8-5 1 16,32 11 1-16,-13-6 0 15,21 13 0-15,-13-4 5 32,9 12-4-32,-13-12 11 0,16 4-9 15,-11-6 7-15,4-5-7 16,-13-6 4-16,1-4-6 15,-8-6 11-15,-8-8-9 16,-8-3-71-16,-7-7 54 0,-5 0-355 16,-15 0 287-1,0-4 28-15</inkml:trace>
  </inkml:traceGroup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22:19.888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5A45317E-1E68-475D-8877-14C71D4C9EA8}" emma:medium="tactile" emma:mode="ink">
          <msink:context xmlns:msink="http://schemas.microsoft.com/ink/2010/main" type="inkDrawing"/>
        </emma:interpretation>
      </emma:emma>
    </inkml:annotationXML>
    <inkml:trace contextRef="#ctx0" brushRef="#br0">-1023-269 144 0,'0'3'65'0,"0"-3"-51"0,0 11-17 0,0-8 37 15,-3 4-27-15,-1 0 42 16,0 7-37-16,0-3 56 15,0 9-52-15,0-2 35 0,-4 20-37 16,0-7 25-16,-11 42-29 16,3-10 23-16,-23 31-24 15,8-11 42-15,-20 28-39 16,8-17 15-16,-4 14-20 16,8-18-1-16,0 4-4 15,4-14-2-15,3 3 1 16,5-10-1-16,4-3 0 0,-1-11 0 15,5-7 0-15,3-10-9 16,0-4 7-16,5-7-13 0,-1 1 12 16,4-5-5-16,0 5 6 15,0-4 4-15,4-1-2 16,0-6-2-16,-3 4 1 31,-1-5 4-31,0 1-3 0,4 0 3 16,0-7-2-16,0-4 2 15,0 4-2-15,0-3-3 16,-3 3 1-16,-1-4 12 16,0 4-9-16,4-4 0 15,-4 4-1-15,8-14 10 32,-8 21-9-32,1-3 5 15,-1-5-5-15,0-2 2 16,0-1-3-16,4 1-1 0,0-4 1 15,0 0-4-15,4-4 2 0,0 1 1 16,4-4 0-16,-4 0 2 16,4 0-1-16,0 0-1 15,0 0 1-15,-4 0-1 16,0 0 0 0,0 0-93-16,0 0 73 15,0 0-234-15,0 7 196 16,0-4-116-1</inkml:trace>
  </inkml:traceGroup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9:21.046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4ED939EE-52CE-482D-9653-7350E5F592D8}" emma:medium="tactile" emma:mode="ink">
          <msink:context xmlns:msink="http://schemas.microsoft.com/ink/2010/main" type="inkDrawing"/>
        </emma:interpretation>
      </emma:emma>
    </inkml:annotationXML>
    <inkml:trace contextRef="#ctx0" brushRef="#br0">6869 1816 176 0,'-5'0'82'0,"5"0"-65"0,0 0-21 0,0 0 70 0,0 0-53 16,0 0 30-16,-4 0-32 16,4 0 28-16,-5-4-30 15,5 1 35-15,-4-1-33 0,0 0 14 16,-1 0-18-16,5 0 13 16,-4 0-15-16,0 0 14 15,-5 0-14-15,5 1 3 0,-5-5-6 16,0 0 5-16,-4-4-6 15,0 1 0-15,-9-9 0 16,5 5 4-16,-14-12-4 16,5 4 11-16,-9-8-9 15,5 3 13-15,-5-7-12 0,4 8 6 32,-4-8-7-32,5 8 4 0,-9-8-6 15,8 8 6-15,-17-11-6 16,9 7 14-16,-14-8-11 15,10 4 6-15,-10 8-7 16,10 3 6-16,-1 5-6 16,5 4 1-16,0-24-3 15,4 4 5-15,0 16-5 0,4 3 9 16,-3-19-8-16,7 4 5 16,-8 0-6-16,5 8 3 15,-14-4-3-15,5 3 8 16,-18 5-7-16,9 4-4 15,0 3 2-15,5 0 0 16,-1 5 0-16,9-1-3 0,0 4 2 16,5 0-5-16,4 8 5 15,4 0 6-15,4 4-5 16,5-5 1-16,0 17 0 16,0-1-7-16,5-19 5 0,-1 0-120 15,4 0 94-15,1 0-278 31,4-4 234-31,0 0-87 16</inkml:trace>
  </inkml:traceGroup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9:19.829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E8F5D6A8-DF76-48FF-9F1E-7C58B5624D3A}" emma:medium="tactile" emma:mode="ink">
          <msink:context xmlns:msink="http://schemas.microsoft.com/ink/2010/main" type="inkDrawing"/>
        </emma:interpretation>
      </emma:emma>
    </inkml:annotationXML>
    <inkml:trace contextRef="#ctx0" brushRef="#br0">6912 1778 88 0,'9'7'42'0,"-9"-7"-33"0,-9 4-11 0,5-4 21 15,-1 0-15-15,5 0 29 0,0 0-25 16,0 0-1-16,0-4-4 16,0 4 31-16,0-4-27 15,0 4 54-15,-4 0-46 0,4 0 60 16,-4 0-57 0,4 0 34-16,0 0-38 15,0 0 8-15,-5 0-15 16,5 0 7-16,0 0-11 15,0 0 16-15,0 0-15 16,0 0 15-16,-4 0-14 16,0 0 23-16,-1 4-22 15,1 0 23-15,-5 4-22 0,5 0 14 16,-5-1-16-16,0 1 20 16,-4 0-19-16,5 0 17 15,-14-4-18-15,4-1 12 0,-8-6-12 16,4-1-3-16,-13 0-1 15,5 0 4-15,-1-4-4 16,5 0-5-16,-4 1 3 16,4-1 0-16,-1 0 1 15,6 0 2-15,-1 1-1 16,4-1-3-16,-3-4 1 16,3 1 4-1,1-9-3-15,4 5 3 0,-9-12-2 16,4 3-1-1,-8-7 1-15,4 4-1 0,-17-8 0 16,9 8 5-16,-18-8-4 16,4 8-3-16,0 0 2 15,5 4-6-15,-5-4 5 16,5 3 3-16,0-3-2 16,8 4 0-16,1 4 1 15,4-1-1-15,-5 5 0 0,5 3 0 16,0 4 0-16,4 1-6 15,-8 3 5-15,3 4 6 16,-8 4-5-16,5-1 1 16,-14 1 0-16,5 0 4 15,0 0-4-15,4 0 3 16,-4 0-3 0,8 0-1-16,1 0 1 15,3-1-4-15,6 1 2 16,-1 0-2-16,4 4 2 15,5-4 1-15,5 0 0 16,-1 0-59-16,5-4 46 0,-1 0-208 16,10-8 171-16,-1 4-246 15</inkml:trace>
  </inkml:traceGroup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9:17.208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D245A343-2C37-431A-AC66-19B6684D1F48}" emma:medium="tactile" emma:mode="ink">
          <msink:context xmlns:msink="http://schemas.microsoft.com/ink/2010/main" type="inkDrawing"/>
        </emma:interpretation>
      </emma:emma>
    </inkml:annotationXML>
    <inkml:trace contextRef="#ctx0" brushRef="#br0">6751 1266 68 0,'4'4'32'0,"-4"-4"-25"0,-4 4-8 0,4-4 11 16,0 0-8-16,0 0 5 0,0 0-6 15,0 0 14-15,0 0-11 0,0 0 28 32,0 0-24-32,0 0 19 15,0 0-20-15,0 0 18 0,0 0-18 0,0 0 24 16,0 0-23-16,0 0 24 0,0 0-24 16,0 0 7-16,0 0-11 31,0 0 3-31,0 0-5 0,0 0 2 15,0 0-3-15,0 0 5 16,0 0-5-16,0 0 17 16,0 3-14-16,0-3 12 15,0 4-11-15,0 0 5 16,0 0-7-16,0-4 4 16,0 0-6-16,0 0 0 0,0 4 0 15,0-4 4-15,0 4-4 16,0 0 11-16,0 0-9 15,0 0 4-15,0-1-5 16,0 1 5-16,0 0-6 16,0 0 6-16,0 0-6 0,0 0 9 31,0 0-8-31,0 0 13 0,0 3-11 16,0-3 0-16,0 4-2 15,0 0-2-15,4 7 1 16,1 1 4-16,-1 7-4 15,0 0 11-15,1 8-9 16,-1-8 4-16,0 12-5 16,1-11-1-16,-1 3 0 0,0-4 4 15,1 4-4-15,-5-4 6 16,4 12-6-16,0-8 3 16,-4 12-3-16,0-4 11 15,5 12-10-15,-1-9 3 16,1 17-4-16,-1-9 2 15,0 5-2 1,1-9 2-16,-1 9-2 16,0-9-3-16,-4 9 1 15,0-9 9-15,5 9-6 16,-1-9-1-16,-4 9 0 16,0-5-1-16,0 1 0 0,0-5 5 15,0 1-4-15,0-8 6 16,0 0-6-16,0-8 3 0,0-4-3 15,0-3 5-15,0 3-5 16,0-4 0-16,0 1 0 16,0-1-4-16,0-3 2 15,0-1 4-15,0-3-3 16,0-1 0 0,0 1 1-16,0-4-4 15,0-1 2-15,0 1 9 16,0 0-6-16,0-4-4 0,0 0 2 15,0 0 0-15,0 3 0 16,0 1 2-16,0 0-1 16,0 0 2-16,-4-1-2 0,-1 1 2 15,1 0-2 1,0 0 11-16,-1-5-10 0,1 1 0 16,0 0-1-1,-1 0 1-15,-4 4-1 16,5-4-1-16,-5 3 1 15,5 1 4-15,-5 0-4 16,1 0-5-16,-1 0 3 16,0-1 6-16,-4-3-5 15,0 0 1-15,-4 0 0 16,-1-4-4-16,-8 0 2 16,4 0 4-16,-4 0-3 0,4 0 6 15,-4 4-5-15,4-4-5 16,-4 4 3-16,4-4 3 0,0 0-2 15,5 0-2-15,0 0 1 16,-1 0 1-16,1 0 0 16,4 0 5-16,-1 4-4 15,1-1-5-15,0-3 3 16,0 0 0-16,-4 0 1 16,4 0 0-16,-5 0 0 15,1 0 5-15,-1 4-4 16,5-4 0-16,0 4 0 0,0 0-7 15,0 0 5-15,0 0-6 16,4 0 6-16,0 0 0 16,5 3 1-16,0-3 2 15,-1 4-1-15,1 0-1 0,0-1 1 16,-1 1-1-16,1 0 0 31,0 0 0-31,-5 3 0 16,0-3 0-16,0 4 0 15,1-5 2-15,-1 9-1 0,0-4-1 16,1 7 1-16,-1-4-7 16,0 5 5-16,5-1 0 15,-5 5 1 1,5-5 2-16,-5 4-1 0,5 0-3 0,-10 1 1 16,6-1 1-16,-1 8 0 15,0-4 0-15,1 8 0 16,3-4 0-16,-4 16 0 15,-4 22 2-15,5 1-1 16,-1 8-1-16,0-12 1 16,1-4-4-1,-1 0 2-15,0-8 4 16,0-4-3-16,1-7 0 16,-1-4 1-16,0 3-1 15,0-7 0-15,1 0 0 16,3-8 0-16,1 0 0 0,0-3 0 15,-1-1 5 1,1 0-4-16,-5-4 11 0,0-3-9 16,1-4-1-16,-1-5-1 0,0 1 4 15,1-4-4-15,-1-4 0 16,5 4 0-16,-5-4-1 16,4 0 0-16,-3 4 2 15,-1-4-1-15,0 0 2 16,-4 4-2-16,-9-4 2 0,-8 0-2 15,-9-4 5-15,-14 4-5 16,-3 0 3-16,-6 4-3 16,6 0 2-16,3 3-2 15,5-3-3-15,1 4 1 16,-6 0-2-16,5-4 2 31,-4-1 4-31,4 1-3 0,9 0-2 16,4 0 1-16,9 0-5 15,8 0 5-15,9 4-70 16,14-5 56-16,4-3-158 16,4-3 133-16,4-9-252 15</inkml:trace>
  </inkml:traceGroup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9:18.303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632E40F0-6CF3-4385-AE78-375A316B2E02}" emma:medium="tactile" emma:mode="ink">
          <msink:context xmlns:msink="http://schemas.microsoft.com/ink/2010/main" type="inkDrawing"/>
        </emma:interpretation>
      </emma:emma>
    </inkml:annotationXML>
    <inkml:trace contextRef="#ctx0" brushRef="#br0">6336 3053 108 0,'0'-4'49'0,"0"4"-39"0,0 0-12 0,0 0 21 15,0 0-15-15,0 0 18 16,0 0-17-16,0 0 21 0,0 0-20 16,0 0 39-16,0 0-34 15,0 0 42-15,0 0-40 16,0 0 42-16,0 0-42 0,0 0 17 0,0 0-22 15,0 0 3-15,0 0-7 16,0 0 8-16,0 0-9 31,0 0 16-31,0 4-15 0,0 0 24 16,-4 0-22-16,4 0 17 16,-4 0-17-16,-1-1 11 15,-3 1-12-15,3 0 16 16,-3 0-16-16,-1 0 7 15,-13 0-9-15,9 0 6 16,-9 3-6-16,0 1-5 0,-8 0 2 16,4 0 3-16,-14 3-3 15,10 1-5-15,-5 0 4 16,4-5 3-16,-3 5-2 16,3-4 0-16,1 3 1 15,3-3 1-15,1 4-1 16,4-1-9-1,5 9 6-15,4-1-2 16,0 12 3-16,4-4 1 0,0 8 0 16,1-4-3-16,3 4 2 15,1-4 6-15,0 8-4 16,-1-8-3-16,1 11 2 0,-5 21 3 16,0-5-3-1,-4-4 9-15,-9-4-7 0,-8-7 13 16,-9-4-11-16,-14-4 6 0,-8-12-7 15,5 0 1-15,-1-7-3 16,5 3 2-16,4-7-2 16,4 3-1-16,5-7 1 31,-1 0-7-31,1-4 5 0,4-1 0 0,0 1 1 16,5-4 0-16,-1 0 0 15,5 4-59-15,9 4 46 16,8 4-216-16,9-5 177 15,-4-14-187 1</inkml:trace>
  </inkml:traceGroup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9:14.429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7276C300-63A3-4586-A7C6-A5CE43ABB6CD}" emma:medium="tactile" emma:mode="ink">
          <msink:context xmlns:msink="http://schemas.microsoft.com/ink/2010/main" type="inkDrawing"/>
        </emma:interpretation>
      </emma:emma>
    </inkml:annotationXML>
    <inkml:trace contextRef="#ctx0" brushRef="#br0">6441 444 76 0,'5'-12'36'0,"-5"12"-29"0,0-11-9 0,0 11 69 15,0 0-53-15,0 0 57 16,0 0-54-16,0 0 26 15,-5-4-32-15,5 4 0 0,-4 0-8 16,4 0 7-16,0 0-8 16,0 0-1-16,0 0 0 15,0 0-1 1,0 0 0-16,0 0 8 16,0 8-6-16,0-1 10 15,0 13-9-15,0-5 2 16,4 5-4-16,1-5 13 15,-1 5-10-15,0-1 12 16,1-4-12-16,-1 1 23 16,0-4-21-16,1 3 6 0,3-11-8 15,1 0 3-15,0-8-6 16,-5 0 3-16,1-19-3 16,-1 7-3-16,5 1 1 15,-1-1 4-15,1 1-3 16,-5 3-5-16,1 8 4 15,-1 0 3-15,5 4-2 0,-5 0 0 0,5 12 1 16,0-4-4-16,-1 7 2 16,1 1 4-16,4 7-3 15,-4 0 0-15,4-3 1 32,-4-1-4-32,4-3 2 15,-4-5 6-15,-1-3-4 0,1 0 3 16,0-12-3-16,-5 0 2 15,0-15-2-15,1 3 2 16,-1-11-2-16,1 0-6 0,-1 7 4 16,0 1 3-16,1 11-2 15,-5 1 0-15,4 14 1 16,0 1 7 0,5 8-6-16,0-5 5 0,4 9-6 15,-4-1 3-15,4 0-3 16,-5-3 5-16,5-1-5 15,1-3 3-15,-6-4-3 16,1-1 2-16,0-7-2 16,-5 0 2-16,5-7-2 15,-5-1-1 1,1-4 1-16,-1 1-4 0,0-1 2 16,1 4 1-16,-1 1 0 15,0 3-3-15,1 0 2 16,-1 4 4-16,0 0-3 15,1 0 0-15,-1 4 1 16,1 0-4-16,-1 7 2 16,0-3 1-16,5 7 0 0,-5-3 0 15,5 7 0-15,0-3 2 16,-5 3-1-16,0 1-1 16,1-5 1-16,-1 1-1 15,1-5 0-15,-1-3-40 16,-4-4 32-16,0 0-252 15,0-8 202-15,0 0-65 16</inkml:trace>
    <inkml:trace contextRef="#ctx0" brushRef="#br0" timeOffset="-2386.344">6463 715 148 0,'-4'-3'65'0,"4"3"-51"0,-9-4-17 0,5 4 63 15,-1 0-48-15,1 0 52 16,-1 0-48-16,1 0 39 31,-5 0-41-31,1 0 35 0,-1 4-36 0,0-4 18 0,0 7-23 16,1 1 15-16,-1 19-17 16,5-4 11-16,-1 24-12 15,1-4 8-15,8 3-10 31,1-7 24-31,16 15-21 16,-3-7 26-16,30-1-24 0,-9-3 21 16,18-4-22-16,-5-5 22 15,0-14-22-15,-8-1 22 0,4-19-22 16,-9 0 25-16,1-23-24 16,-10 4 1-16,-4-40-6 15,-4 13 9-15,-13-16-9 16,-5 12-4-16,-8-13 1 15,-1 9-9-15,-21-8 7 0,4 8-27 16,-30-4 23-16,9 11-24 16,-5 8 23-16,4 5-8 15,5 30 11-15,4 0-9 16,4 19 10 0,5-3-27-16,9 7 24 0,-1-3-57 15,5 3 48 1,4-3-136-16,1-5 116 15,-1-3-271 1</inkml:trace>
    <inkml:trace contextRef="#ctx0" brushRef="#br0" timeOffset="219533.3979">7060 2828 124 0,'-4'-11'55'0,"4"8"-43"0,-4-4-15 0,4 4 18 16,0-1-13-16,0 1 5 16,4 3-5-16,-4 0 8 15,4 0-8-15,0 0 27 0,-1 0-22 16,1 0 25-16,-4 0-24 16,0 0 32-16,0 0-30 0,0 0 34 15,0 0-33-15,0 0 26 16,0 0-28-16,0 0 21 15,-7 3-23-15,3 4-6 16,0 0 0-16,0 3-1 16,-4 1 0-16,4 3 8 0,-4 0-6 15,0 3 2-15,-3 4-3 16,-1 3 13-16,0 4-10 16,0-4 9-16,1 4-10 15,-1-4 2-15,-8 1-4 16,9-4-1-16,-1-1 1 15,4-6 7 1,12 4-3 0,0 3-4-16,4-7 3 15,0 3-3-15,3-3 8 16,9 0-7-16,-4 0 7 16,-1 0-6-16,5-1 1 15,-1 1-3-15,1 0 5 16,-4 0-5-16,-1-3 6 0,1-1-6 15,-4 0 28-15,-5-3-22 0,1-3 13 16,0-1-14-16,-4 1-1 16,0-4-3-16,0 0 4 15,0 0-5-15,0-4-3 16,3 1 2-16,1-4 0 16,0 0 0-16,0 0 0 0,0-3 0 15,-1-15 5 1,1-3-6-16,0-3 1 15,-4-7 3-15,0 3-3 16,0-3 3-16,4 7-2 16,-4-4-3-16,-1 7 1 15,1 7-2 1,0 4 2-16,0 3-5 16,0 4 5-16,0-1 3 15,0 4-2-15,0 0 6 16,-4 4-5-16,0-1-3 15,-4 4 2-15,0 0 3 16,-4-3-3-16,0-1 6 16,1 1-5-16,-9-1 0 0,0 1 0 15,1-4-1-15,-5 3 0 16,1 1 0-16,-1-1 0 0,0 1 0 16,5 0 0-16,-1 3-3 15,4 0 2-15,5 0-5 16,7 0 5-16,0 0-3 15,4 3 3 1,3 0-86-16,5 1 68 16,0-4-234-16,-4-4 195 15,-8-2-125 1</inkml:trace>
    <inkml:trace contextRef="#ctx0" brushRef="#br0" timeOffset="220788.9917">7216 2206 176 0,'12'-11'82'0,"-4"15"-65"0,11-1-21 0,-11 1 23 16,4 3-16-16,3 0 52 15,9 7-43-15,7 3 1 16,-4 0-8-16,5 4-1 0,-9 7-3 16,-3 0-34-16,-5 3 26 31,-3 0-230-31</inkml:trace>
    <inkml:trace contextRef="#ctx0" brushRef="#br0" timeOffset="220557.5813">7169 2407 156 0,'12'-21'72'0,"7"8"-57"0,1 6-19 0,-12 7 28 15,3 3-20-15,5 4 22 16,4 7-20-16,-1 0 0 15,5 0-4 1,-1 0 7-16,1 3-7 0,-5 0-1 16,-7 1 0-16,-4-1-83 15,-8 1 65-15,-12-8-135 16</inkml:trace>
    <inkml:trace contextRef="#ctx0" brushRef="#br0" timeOffset="220288.3953">7114 2512 152 0,'20'-11'69'0,"-4"8"-55"0,-1-1-18 0,-7 4 59 16,4 4-44-1,-1 3 18-15,5 3-20 16,4 4 2-16,-1 0-7 15,-3 3 14-15,-1 1-14 0,1-4 7 0,-4-1-8 16,0 5 1-16,-5-1-3 16,-3-3-113-16,0-10 89 15,-8-8-153 1</inkml:trace>
    <inkml:trace contextRef="#ctx0" brushRef="#br0" timeOffset="220021.6065">7138 2706 148 0,'4'-7'65'0,"-4"11"-51"0,11-18-17 16,-7 10 54 0,4 1-41-16,0-1 59 0,0-3-53 15,4 4 2-15,-1 3-12 16,1 10-2-16,4 1-3 0,-5-1 5 16,1 1-5-16,0-1 3 15,-4 1-3-15,-1 2 8 0,-3-2-7 16,-4-1-49-16,0 1 38 31,-4-4-244-31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8:32.853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4F678B30-E946-4D78-9E77-603C9586ADD6}" emma:medium="tactile" emma:mode="ink">
          <msink:context xmlns:msink="http://schemas.microsoft.com/ink/2010/main" type="inkDrawing" rotatedBoundingBox="99,14417 25649,14529 25646,15061 97,14949" shapeName="Other">
            <msink:destinationLink direction="with" ref="{F25FBDCE-4D99-4642-BB71-C03219A95ACA}"/>
            <msink:destinationLink direction="with" ref="{F5F9A269-42D3-4D73-B1EF-7F03F721E1ED}"/>
          </msink:context>
        </emma:interpretation>
      </emma:emma>
    </inkml:annotationXML>
    <inkml:trace contextRef="#ctx0" brushRef="#br0">-3 334 172 0,'0'0'78'0,"0"0"-61"0,5 3-21 0,-5 1 56 15,0 0-42 16,0-4 34-31,0 0-33 0,0 0 44 0,0 0-41 16,0 0 35-16,0 0-36 0,0 0 35 16,4 0-36-16,0 0 16 15,1 0-20-15,-1 0 12 16,5 0-15-16,0 0 11 16,-1 0-11-16,1 0 19 15,0 0-18 1,-1 0 11-16,5 0-12 15,-4 0 11-15,0 0-12 16,0 0 6-16,4 0-7 16,-5 0 6-16,10 0-6 15,-5 0 6-15,4 0-6 16,-3 0 1-16,7 4-3 16,-3-4 8-16,8 4-7 0,-4 0-1 0,8 0 0 15,-4 0-1-15,9-4 0 16,-4 0 5-16,4 0-4 15,-5 0 3-15,5 0-3 16,-9 0 2-16,0 0-2 16,-4 0 2-16,4 0-2 15,-4 0 2-15,0 0-2 0,-4 0-1 16,8 0 1-16,-4 0 1 16,4 0-1-16,-5 0-1 15,6-4 1-15,16 0-4 16,-12 4 2-16,-5 0 1 15,9 0 0-15,-5 0 0 16,10 0 0 0,12-4 0-16,-17 4 0 15,-9 0 0-15,5-4 0 16,-5 4 5-16,0-4-4 16,-4 4-3-16,-1-4 2 15,-3 4 0-15,8 0 0 0,-4 0 2 16,4 0-1-16,-4 0-3 15,4-4 1-15,-4 4 1 0,13-3 0 16,-5 3 2-16,5-4-1 16,18 0-1-16,-23 4 1 15,-4 0-1-15,13 0 0 16,9-4 2-16,-17 4-1 16,-5 0-1-16,0-4 1 15,-4 0-7 1,4 0 5-16,-4 0 0 15,9 1 1-15,-5-1 2 16,4 0-1-16,-4 0-3 16,18 0 1-16,-5 0 1 15,14 4 0-15,-10 0 2 0,10-4-1 16,-10 4 2-16,1-4-2 16,-9 1-3-16,8-1 1 15,-8 0 1-15,9 0 0 16,-5 0 0-16,18 0 0 15,-9 0 0-15,13 0 0 16,-9 4 0-16,5-4 0 16,-9 1 0-16,4 3 0 0,-8 0 0 15,8 0 0-15,-8 0 0 0,8-4 0 16,-8 4 0-16,12 0 0 16,-3 0 0-16,12 0 0 15,-13 0-3-15,1-4 2 16,-5 4 1-16,0 0 0 15,-5 0-3-15,10 0 2 32,-10 0 6-32,14 0-4 0,-9 0-3 15,13 4 2-15,-9-4 3 0,9 4-3 16,-8-1-2-16,-1 1 1 16,-8 0 4-16,8 0-3 15,-8-4 0 1,8 4 1-16,-8 0-4 15,17 0 2-15,-9 0 1 0,13 0 0 0,-12-1 2 16,3 1-1-16,-3 0-1 16,-1 0 1-16,-8 0-1 15,8 0 0-15,-8 0-3 16,12 0 2-16,-12-1 1 16,17 1 0-16,-9 0 2 31,9 0-1-31,-8 0-3 0,-1-4 1 15,-4 0 4-15,0 0-3 16,-9 0 0-16,5 0 1 16,-5 0-4-16,9 0 2 15,-9 0 1-15,18 0 0 16,-5 0 2-16,9 0-1 16,-8 0-3-16,4-4 1 0,-10 4 4 15,6-4-3-15,-10 0 0 16,14 0 1-16,-9 1-4 15,13-1 2-15,-9 0 1 16,18 4 0-16,-13 0 2 16,8 0-1-16,-12 0-1 0,8-4 1 15,-13 0-1-15,8 0 0 16,-8 0 0-16,18 0 0 16,-9 1 0-16,12 3 0 0,-8 0 0 31,5 0 0-31,-10 0 0 15,1-4 0-15,-4 0 0 16,8 0 0-16,-9 4 0 16,18-4 0-16,-14 0 0 0,14 0 0 15,-9 4 2-15,5 0-1 16,-10 0-3-16,5-4 1 16,-8 4 1-16,8 0 0 15,-9 0 0-15,18-4 0 16,-13 1-3-16,21-1 2 15,-17 0 1-15,5 0 0 0,-14 4 2 16,9-4-1-16,-9 4-1 16,14-4 1-16,-14 0-4 15,22 0 2-15,-8 4 4 16,8-3-3-16,-9-1 0 16,1 0 1-16,-10 4-1 0,10-4 0 31,-10 0 0-31,19 4 0 15,-14 0 0-15,17 0 0 16,-12 0 0-16,3 0 0 16,-12 0 0-16,13 8 0 15,-13-4 0-15,25 0 0 16,-16-1 0-16,17 5 0 16,-14-4 0-16,6 4 0 0,-10-4 0 0,5 0 0 15,-9-1 0-15,17 1 0 16,-12-4-3-16,17 4 2 15,-14 0 1-15,6 0 0 16,-10 0 2-16,5-4-1 16,-14 0-1-16,19 0 1 15,-14 0-4-15,21 0 2 0,-12 0 4 16,9 0-3-16,-14 0 0 16,9-12 1-16,-13 4-4 15,9 1 2-15,-9-1 4 16,18 0-3-16,-9 4-2 15,12-3 1-15,-12-1 4 16,0 0-3 0,-9 0 0-16,9 1 1 15,-9-1-4-15,22-4 2 16,-14 4 1-16,14-3 0 16,-13-1 2-16,4 1-1 15,-13 3-1-15,9-4 1 16,-9 4-4-16,22 1 2 15,-13-1 4-15,21 0-3 0,-16 4-2 0,-1-3 1 16,-13 3 1-16,13-4 0 16,-13 4 0-16,22 0 0 15,-13 0-3-15,17 0 2 16,-13 1 6-16,0-1-4 16,-13 4-3-16,9-4 2 15,-9 0 3 1,17 0-3-16,-12 4-2 0,17 0 1 15,-13 0 4-15,4-4-3 16,-9 4 0-16,9 0 1 16,-13 0-1-16,22 0 0 15,-17 0-3-15,21 4 2 16,-13 0 1 0,4 0 0-16,-12 0 0 0,8-4 0 15,-9 0 0-15,18 0 0 16,-13 0 0-16,22 0 0 15,-14 0 2-15,1 0-1 16,-14 0-1-16,14-4 1 16,-10 0-4-16,23 4 2 15,-14 0 4-15,14 0-3 0,-18 0-2 0,13 0 1 16,-17 0-2-16,17 0 2 16,-12 0 4-16,21-4-3 15,-14 4 0-15,1-4 1 16,-9 0 1-16,9 0-1 15,-9 1-3-15,22 3 1 32,-13 0 1-32,13 0 0 0,-17 0 2 15,12 0-1-15,-17 0-3 16,22 0 1-16,-13 0 4 16,22 0-3-16,-18 0-2 15,5 0 1-15,-18 0 4 16,17 0-3-16,-12 0 0 15,21 7 1-15,83 1-4 0,-43 0 2 16,-22 0 4-16,-9-1-3 16,-5 9 0-16,5-5 1 15,-4 5-4-15,-9-1 2 16,-13 1 4-16,-9-8-3 0,-4 3-2 16,0 1 1-16,8 3 4 31,9-3-3-31,1 4-2 15,-6-5 1-15,-12-3 1 0,-4 0 0 16,-1-1 0-16,0 1 0 16,14-4 0-16,4 0 0 15,4 0 0-15,-4 0 0 16,-13 0 2-16,-5-1-1 16,5-3-3-16,4 0 1 0,13 4 1 15,5 0 0-15,-5 0 2 16,-8 0-1-16,-10-4-3 15,-3 0 1-15,4 0 1 16,8-4 0-16,9 4 2 16,1 4-1-16,-1 0-3 15,-13 0 1-15,-4-4 4 0,-1 4-3 16,10 0 0-16,8-1 1 16,5 1-4-16,-1 0 2 15,-12 0 4-15,-9 0-3 16,4 0 0-16,4 0 1 15,10 0-1-15,3-1 0 16,1 5 0 0,-14-4 0-16,-8 0 0 15,0 0 0-15,0 4 0 0,4-1 0 16,13 1 0-16,4 0 0 16,1-4 0-16,-18 0 0 15,-4 3 0-15,0 1 0 16,0-4-3-16,12 4 2 15,10-1 1-15,0-3 0 0,-5-4 2 16,-17 4-1-16,-1 0-1 16,6 0 1-16,7 4-1 15,1-1 0-15,0-3 0 16,0 4 0-16,-13-8 0 16,-9 4 0-16,-5 0 0 15,1 0 0 1,-4 0-3-16,3 3 2 15,5-3 4-15,-4 4-3 16,4-4 0-16,-4 0 1 16,-9 3 1-16,0-3-1 15,-9-4-1-15,-9 8 1 16,-3-4 1-16,-1 0-1 16,-4-4-1-16,-1 4 1 0,-3 0 4 0,-1-4-4 15,1 0-3-15,-1 0 2 16,1 0 0-16,-1 0 0 15,5 0 0-15,-9 3 0 16,0-3 0-16,0 0 0 16,0 4 2-16,-4-4-1 15,4 0-1-15,0-4 1 0,5 4-1 16,-5 0 0-16,4 0 2 16,5 0-4-1,-5 0 2-15,-4 0-3 16,1 0 2-16,-1 0 6 31,0 0-4-31,-5 0 0 16,1 0 0-16,0 0-1 0,4 0 0 15,0 4 0-15,0 0 0 16,0 4 0-16,0-4 0 16,0 4 11-16,-4-8-9 15,-5 4 5-15,1-4-5 16,-1 0-1-16,-4-4 0 0,5 4 1 15,-5 0-1-15,0 0-1 16,4 0 1-16,0 0-1 0,1-4 0 16,3 4 0-1,1-4-3-15,-5 4 2 16,5 0 4-16,-5-4-3 16,5 4 0-16,-4-4 1 31,-1 4 1-31,0-4-1 0,1 4-1 15,-1-4 1-15,0 4-1 16,-4-4 0-16,5 1 0 16,-1 3 0-16,0-4 0 15,1 4 0-15,-5 0 0 16,4 0 0-16,-4 0 2 16,5 0-1-16,-5-4-1 0,0 4 1 15,0 0 4-15,0-4-4 16,0-4 3-16,0 8-3 15,0 0 2-15,0 0-2 16,-9 8-31-16,0 4 23 16,-4-1-143-16,0 5 117 15,-5-8-332 1,-12-12 280-16,-9 0-59 16</inkml:trace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9:26.482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BB1C2A18-F044-4367-883A-CAE16D7A3ACA}" emma:medium="tactile" emma:mode="ink">
          <msink:context xmlns:msink="http://schemas.microsoft.com/ink/2010/main" type="writingRegion" rotatedBoundingBox="12000,12335 13008,12335 13008,13041 12000,13041">
            <msink:destinationLink direction="with" ref="{FE997D24-EC06-473B-AF3E-B295D518A86B}"/>
          </msink:context>
        </emma:interpretation>
      </emma:emma>
    </inkml:annotationXML>
    <inkml:traceGroup>
      <inkml:annotationXML>
        <emma:emma xmlns:emma="http://www.w3.org/2003/04/emma" version="1.0">
          <emma:interpretation id="{0C9FA681-5D43-4FB3-883F-94CDB5E84250}" emma:medium="tactile" emma:mode="ink">
            <msink:context xmlns:msink="http://schemas.microsoft.com/ink/2010/main" type="paragraph" rotatedBoundingBox="12000,12335 13008,12335 13008,13041 12000,1304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129040B-C078-4508-8BAE-3149D9034EFB}" emma:medium="tactile" emma:mode="ink">
              <msink:context xmlns:msink="http://schemas.microsoft.com/ink/2010/main" type="line" rotatedBoundingBox="12000,12335 13008,12335 13008,13041 12000,13041"/>
            </emma:interpretation>
          </emma:emma>
        </inkml:annotationXML>
        <inkml:traceGroup>
          <inkml:annotationXML>
            <emma:emma xmlns:emma="http://www.w3.org/2003/04/emma" version="1.0">
              <emma:interpretation id="{F622C36B-5973-42D2-B3F1-BB75AE2AA91E}" emma:medium="tactile" emma:mode="ink">
                <msink:context xmlns:msink="http://schemas.microsoft.com/ink/2010/main" type="inkWord" rotatedBoundingBox="12000,12335 13008,12335 13008,13041 12000,13041"/>
              </emma:interpretation>
              <emma:one-of disjunction-type="recognition" id="oneOf0">
                <emma:interpretation id="interp0" emma:lang="en-US" emma:confidence="0">
                  <emma:literal>\</emma:literal>
                </emma:interpretation>
                <emma:interpretation id="interp1" emma:lang="en-US" emma:confidence="0">
                  <emma:literal>'</emma:literal>
                </emma:interpretation>
                <emma:interpretation id="interp2" emma:lang="en-US" emma:confidence="0">
                  <emma:literal>,</emma:literal>
                </emma:interpretation>
                <emma:interpretation id="interp3" emma:lang="en-US" emma:confidence="0">
                  <emma:literal>n</emma:literal>
                </emma:interpretation>
                <emma:interpretation id="interp4" emma:lang="en-US" emma:confidence="0">
                  <emma:literal>•</emma:literal>
                </emma:interpretation>
              </emma:one-of>
            </emma:emma>
          </inkml:annotationXML>
          <inkml:trace contextRef="#ctx0" brushRef="#br0">933 2894 184 0,'-4'-4'82'0,"4"4"-65"0,-5 0-21 0,5 0 42 16,0 0-31-16,0 0 26 15,5 0-24-15,-5 0 23 16,8 0-24-16,1 0 32 0,0 0-30 15,-1 0 26-15,5 0-27 0,1 0 15 16,7 0-18-16,1 0 3 16,22 8-7-16,-9-4 19 15,21 15-17-15,-8-3 27 16,9 11-23-16,-9-4 21 0,4 20-22 16,-8-4 16-16,4 23-17 15,-4-8-3-15,8 4-1 16,-4-12 3-16,0 13-4 0,-5-9 3 15,1-3-3-15,-5-9-12 16,-4-3 9-16,-4-4-117 16,-1-8 93-16,-4-3-212 15,-8-16 182-15,-9-8-104 32</inkml:trace>
        </inkml:traceGroup>
      </inkml:traceGroup>
    </inkml:traceGroup>
  </inkml:traceGroup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22:29.025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52B9877C-EFE2-4798-AAF2-B19E617DCB90}" emma:medium="tactile" emma:mode="ink">
          <msink:context xmlns:msink="http://schemas.microsoft.com/ink/2010/main" type="inkDrawing"/>
        </emma:interpretation>
      </emma:emma>
    </inkml:annotationXML>
    <inkml:trace contextRef="#ctx0" brushRef="#br0">1077-2396 156 0,'-12'-14'72'0,"12"14"-57"0,-11 7-19 0,7-4 79 15,-4 8-60-15,0-4 65 16,0 7-60-16,1-4 37 16,-1 11-42-16,0 0 3 0,8 3-12 15,0-3 10-15,8 0-12 16,-4-4 26-16,11 1-23 15,1-5 8 1,19-2-11-16,-8-1 29 16,9-6-26-16,-5-4 23 0,0-14-23 15,-3 3 5-15,-9-20-8 16,1 3 0-16,-12-10-3 16,-5 3 8-16,-14 1-7 15,3 2-1-15,-16 5 0 16,5 2-4-16,-9 11 2 0,5 0-2 15,-4 11 2-15,3-1-8 16,1 22 7-16,3-1-2 0,8 25 3 16,1-7-8-16,7 3 7 15,4-3 4-15,12-1-2 16,-5-2 0-16,17-4 1 16,-5-4 7-16,17-10-6 15,-9-4 5-15,4-10-6 16,-3 0 9-16,-5-14-8 15,-3 4 5-15,-9-25-6 16,1 4 3-16,-12-11-3 16,0 7-1-16,-19-3 1 15,3 7-10 1,-11 7 7-16,3 3-4 0,-7 7 4 16,7 3-2-16,-7 15 3 15,8-1 1-15,-1 36 0 16,5-5-9-16,7 4 7 15,4-3-2-15,8 3 3 16,0-6-2-16,12 3 2 16,-1-4-2-16,13-3 2 0,-5-8 4 15,13-9-3-15,-5-1 9 16,4-13-7-16,-3-1 7 16,-5-6-6-16,-3 3 9 15,-8-24-9-15,-1 6 2 16,-11-9-4-16,0 6-3 15,-19-7 1 1,-1 7-2-16,-7 7 2 16,3 7-8-16,-3 14 7 15,3 0-2-15,-3 4 3 16,4-1-5-16,3 29 5 16,4-11-6-16,9 6 6 0,-1-6-6 15,8 7 6 1,0-7 0-16,15 0 1 0,-3 0-3 0,23-7 2 15,-7-4 6-15,7-10-4 16,-4 0 9-16,4-7-8 16,-7 0 10-16,-5-21-9 15,-3 4 4-15,-8-18-5 16,-1 7 5-16,-15-3-6 16,0 3 0-1,-19 1 0-15,0 6-21 16,-13 7 16-16,9 4-7 15,-8 10 7-15,3 3 3 16,-7 32 1-16,8-4-6 16,0 4 5-16,3-4-3 15,9 22 3-15,3-12-8 16,16 8 7-16,0-4-2 0,12 1 3 16,0-8 1-16,11-3 0 15,-3-4 0-15,15-10 0 16,-4-4 11-16,4-13-9 15,-7-1 17-15,-1-13-15 16,-3 3 1-16,-9-17-3 0,-3 7 4 16,-12-18-5-16,0 7 0 0,-23-7 0 15,3 8-1-15,-7 2 0 16,3 1 2-16,-11 10-1 16,4 4-9-16,-12 17 6 15,7 0-2-15,1 24 3 16,4-3-5-16,11 10 5 31,5-6-8-31,19 13 6 0,0-7-3 16,15 7 4-16,-3-6 4 15,11-8-2-15,-3-3 3 16,3-11-2-16,-4-3 11 16,9-14-10-16,-9 0 0 15,-11-17-1-15,0 3 4 16,-12-21-4-16,0 8 0 0,-12-12 0 15,4 8 1-15,-11 0-1 16,3 7-3-16,-15 10 1 16,3 3-2-16,-7 12 2 15,8 2-8-15,3 25 7 16,5-4-4-16,19 18 4 0,0-4-41 16,15 1 34-1,-3-5-149-15,12-6 123 16,-1-3-264-1</inkml:trace>
    <inkml:trace contextRef="#ctx0" brushRef="#br0" timeOffset="-1749.0565">409 277 120 0,'0'-11'55'0,"0"11"-43"0,-4-7-15 0,4 7 82 0,-4-3-63 16,0-1 48-16,0-3-47 0,0 0 36 15,-4-3-40-15,0 0 41 0,-3-1-41 16,3 4 14-16,-8 4-20 16,4-1-4-16,-7 8-1 15,3-1-2-15,1 25 0 16,3-4 14-16,8 18-11 15,0-7-1 1,16 10-1-16,0-7 4 0,15 4-4 16,-4-7 9-16,9-11-8 15,-5-3 35-15,8-18-28 16,-7 1 27-16,-1-32-27 16,-4 4 18-16,-3-22-20 0,-4 8-1 15,-9-7-4 1,-3 7 4-16,-11 3-5 0,3 4 6 15,-16 10-6-15,4 0-5 16,-15 14 3-16,4 0 3 16,-8 14-2-16,3 0-5 15,5 17 4-15,3-3-8 16,17 17 6-16,-1-6-3 16,20 9 4-1,-1-6-2-15,13 0 3 0,-5-7 4 16,5-7-3-16,-1-4 6 15,1-14-5-15,-5 1 11 16,1-21-9-16,-5 3 4 16,-3-18-5-16,-4 5 5 15,-8-8-6-15,0 4 0 16,-12-1 0-16,4 8-1 16,-11 3 0-16,3 0-6 15,-11 11 5-15,3-1-6 0,1 11 6 16,3 0-8-16,13 28 6 15,-1-3-3-15,16 2 4 16,-1-2-2-16,9 13 3 16,0-7 6-16,3-10-4 0,-3 0 3 15,7-14-3-15,-3 0 8 16,-5-28-7-16,1 4 19 16,-4-15-17-16,-4 4-1 15,-8-3-1-15,0 3 3 16,-8 1-4-16,0 2-8 15,-12 11 5 1,1 0-10-16,-12 18 9 16,7-4 1-16,-3 28 2 15,3-7-3-15,9 24 2 16,3-7-5-16,16 11 5 16,0-8 0-16,11 8 1 15,1-11 5-15,4-6-4 16,-5-8 3-16,9-14-3 0,-5 1 16 15,1-22-13-15,-5 1 1 0,-3-25-3 16,0 7-2-16,-8-20 1 16,0 6 7-16,-12 14-6 15,4 4-1-15,-16-1 0 16,1 5-4-16,-12 16 2 16,3 1-5-16,-7 17 5 0,8-1-6 15,3 5 6-15,5-1-11 16,11 14 9-16,0-3 1 15,24 7 2-15,-5-4 0 16,13-6 0-16,-5-4 0 16,9-8 0-16,-5-2 0 15,1-18 0 1,-1 3 8-16,-3-30-6 16,-5 2 5-16,-3-20-6 15,-4 7 0-15,-8-7 0 16,0 7-32-16,-8 3 24 15,0 4-22-15,-11 10 21 16,19 28 2 0,-28 0 3-1,5 0 6-15,11 21-3 16,0-4-2-16,12 18 1 0,0-4-10 16,12 8 8-16,0-8-197 15,4-3 156-15,-1-8-233 16</inkml:trace>
    <inkml:trace contextRef="#ctx0" brushRef="#br0" timeOffset="-7582.8776">315 753 220 0,'-4'10'101'0,"4"-10"-79"0,-12 4-28 15,8-4 97-15,-4 0-73 16,1 0 50 0,-5 0-50-16,0 0 32 15,-11-7-37-15,3 0 12 0,-7-7-18 16,27 14 7 15,-36-42-10-31,5 7-5 0,0-10 1 16,4 7 0-16,7-18 0 15,4 11-6-15,5-10 5 0,3 9-3 0,4-6 3 16,0 7 4-16,8-7-3 16,0 10 0-16,8-3 1 15,-1 10-10-15,21 4 7 16,-5 7 1-16,12 6 1 16,-8 4 2-16,8 7-1 15,-3 1-3-15,3 2 1 0,-8 1 6 16,0 3-4-16,-3 0 9 15,-5 0-8-15,-3 0 5 16,-1 3-6-16,-3-3-3 16,-1 7 2-16,-3-4 3 15,0 4-3-15,0 0 3 16,-5-3-2 0,1-1-1-16,0-3 1 15,-4 0-10-15,0-3 7 16,0-1-86-16,0-3 69 15,0 4-125-15,0-1 110 16,0 1-215-16,-1 0 191 16,1-1 25-16</inkml:trace>
    <inkml:trace contextRef="#ctx0" brushRef="#br0" timeOffset="-8505.55">209 847 232 0,'-4'-14'105'0,"4"14"-83"0,0 0-28 0,0 0 52 16,0 3-38-16,0 1 59 15,0-1-51-15,0 1 46 32,0 10-46-32,0-4 11 0,-8 18-19 0,1-4 9 15,-5 14-12-15,4 1 22 16,-4 13-21-16,1-7 17 15,-1 28-17-15,0-11 17 16,0 1-18-16,1-11 1 0,-1 4-4 16,0-11 1-16,0-3-2 15,5-4-9-15,-1-7 6 16,0-3-94-16,0-11 75 16,0 1-242-16,4-11 203 15,1 0-130 1</inkml:trace>
  </inkml:traceGroup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20:45.103"/>
    </inkml:context>
    <inkml:brush xml:id="br0">
      <inkml:brushProperty name="width" value="0.03528" units="cm"/>
      <inkml:brushProperty name="height" value="0.03528" units="cm"/>
      <inkml:brushProperty name="fitToCurve" value="1"/>
    </inkml:brush>
    <inkml:context xml:id="ctx1">
      <inkml:inkSource xml:id="inkSrc7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T" name="resolution" value="1" units="1/dev"/>
        </inkml:channelProperties>
      </inkml:inkSource>
      <inkml:timestamp xml:id="ts1" timeString="2016-01-10T03:23:22.004"/>
    </inkml:context>
  </inkml:definitions>
  <inkml:traceGroup>
    <inkml:annotationXML>
      <emma:emma xmlns:emma="http://www.w3.org/2003/04/emma" version="1.0">
        <emma:interpretation id="{B024AB9E-867E-4226-93BE-94520791B751}" emma:medium="tactile" emma:mode="ink">
          <msink:context xmlns:msink="http://schemas.microsoft.com/ink/2010/main" type="inkDrawing"/>
        </emma:interpretation>
      </emma:emma>
    </inkml:annotationXML>
    <inkml:trace contextRef="#ctx0" brushRef="#br0">9531 127 248 0,'0'-3'111'0,"4"-1"-87"0,19-3-30 15,-15 7 71-15,0-3-52 16,4-1 49-16,3 1-47 15,9 3 29-15,3 0-32 16,4 3 10-16,4 4-16 0,8 7 13 31,0 7-14-31,4 3 20 0,16 8-19 16,3 9 11-16,-3 12-12 16,-4-1 8-16,-12 3-10 15,-4 1 10-15,-12 0-10 16,-8-4 10-16,-7 0-10 15,-12 0 13-15,-12-7-12 16,-11-7 3-16,-9-6-5 0,-15-8-6 16,-4-10 3-16,-4-7-36 0,4-7 28 15,4-7-7-15,8-4 11 16,4 5-2-16,4-1 5 16,7 3-10-16,8 1 9 31,4 3 4-31,8-4-1 15,0 4 17-15,4 11-13 0,4-1 24 16,4 0-22-16,4 4 20 16,7 4-19-16,4 6 7 15,16 7-10-15,16 4 9 16,8 3-10-16,-5 4 7 16,5 3-7-16,3 4-2 15,12-1 0-15,0-9 1 0,-4-1-1 16,-11-7 5-16,-12 1-5 15,-16-1 14-15,0-7-11 0,-12 0 0 16,-7-6-2-16,-9-4-60 16,-3-7 45-16,-12-11-256 15,-7-20 209-15,-13-11-248 32</inkml:trace>
    <inkml:trace contextRef="#ctx0" brushRef="#br0" timeOffset="-769.8873">9464 75 260 0,'0'0'115'0,"0"4"-91"0,0-1-30 0,0-3 91 15,0 7-68-15,0 3 28 16,0 4-33-16,4 4 49 15,0 6-46 1,0 14 21-16,4 14-26 0,4 18 10 16,7 6-14-16,1 11 16 15,-1 11-17-15,-3 16 23 0,0-13-21 16,-1 0 11-16,-3-11-13 16,0-10 8-16,-5-10-10 15,-3-4 2-15,0-11-4 16,0-6 5-16,-4-7-5 15,-4-11 6-15,0-3-6 16,4-11-64-16,0-10 49 0,0-14-238 16,0-21 195-16,-4-10-244 15</inkml:trace>
    <inkml:trace contextRef="#ctx0" brushRef="#br0" timeOffset="770.4044">10837 197 204 0,'4'-7'92'0,"0"10"-73"0,-4 1-24 16,3-1 81-16,5 4-61 16,-4 4 53-16,4 6-50 15,0 7 27-15,0 11-33 16,-1 7 18-16,5 17-22 16,0 3 1-16,0 5-6 15,3 9 4-15,1 11-6 16,-4-7 28-16,-1 0-22 15,1-7 19-15,-4-11-19 16,0-6 2-16,0-11-7 0,-4-10 10 16,3-7-9-16,1-8 10 15,0-6-10-15,0-3 2 16,15-1-4-16,5 1-1 0,3-4 1 16,8 0-4-16,4 0 2 15,0-1 1-15,-4-2 0 16,-4-1 5-16,-3-3-4 15,-1-3 3-15,-4-1-3 16,1 1 11-16,-5-4-10 0,-3 0-17 16,-5 0 12-16,-3 0-111 15,-4-3 89-15,-8-1-229 16,-4-16 195-16,-20-5-127 16</inkml:trace>
    <inkml:trace contextRef="#ctx0" brushRef="#br0" timeOffset="1245.7911">10931 336 432 0,'-4'-11'194'0,"-4"-3"-153"0,4-13-52 0,4 16 107 15,0 1-78-15,4-4-6 16,4 3-6-16,7-2-12 15,13 2 5-15,19 4 3 0,7 0-2 0,1 0 0 16,12 0 1 0,-13 0-102-16,-7 0 79 15,-4 1-275-15,-8-1 229 0,-15 0-135 16</inkml:trace>
    <inkml:trace contextRef="#ctx0" brushRef="#br0" timeOffset="1017.4346">10962 736 328 0,'-4'3'148'0,"4"0"-117"15,8 1-39-15,-4-1 92 0,7-3-68 0,5 0 18 16,11 4-24-16,9-4 10 15,7 0-15-15,7 0 6 0,1-4-8 16,-4 1 4-16,-4-1-6 16,-8 1 6-16,-3 0-6 15,-5-4-78-15,-3 0 60 16,-9-4-193 0,-3-3 162-16,-8 4-190 15</inkml:trace>
    <inkml:trace contextRef="#ctx0" brushRef="#br0" timeOffset="2050.2507">11928 159 212 0,'4'-4'98'0,"-4"8"-77"0,-4-1-26 16,4 1 97-16,0 2-73 15,0 5 55-15,0 6-55 16,4 11 24-16,-1 10-32 15,5 14 25-15,-4 14-27 0,8 14 21 0,4 14-23 32,-1 21 14-32,1-4-16 0,0 0 25 15,-1-10-22-15,1-10-2 16,-4-15-3-16,-1-13 6 16,-3-15-7-16,-8-27 10 15,0-21 0-15,0-14-9 0,-8-14-4 31,0-20 1-31,-3-11-11 16,-1-7 8-16,4-7-1 0,0-4 2 16,1 4 2-16,-1-14 0 15,4 7-3-15,4 4 2 16,4 13-5-16,7 11 5 16,9 14-8-16,7 10 6 15,12 11 2-15,8 13 1 0,0 15 5 16,0 6-4-1,-8 11 20-15,-4 3-17 0,-7 0 24 16,-12 4-21-16,-1 0 5 16,-11-4-8-16,-8 4 5 15,-11-11-6-15,-5-3 6 16,-23-7-6 0,0-7-38-16,-4-7 27 0,4-3-103 15,8-4 85 1,4-4-168-16,7 1 148 0,16 3-243 15</inkml:trace>
    <inkml:trace contextRef="#ctx0" brushRef="#br0" timeOffset="2803.3143">13026 287 224 0,'-11'-17'101'0,"3"6"-79"0,-8 4-28 0,4 7 111 0,-3 7-84 15,-5 0 63 1,-7 4-62-16,7 6 7 0,1 7-20 16,-1 15 11-16,9 9-15 0,3 8 20 15,4 10-19-15,8 10 17 0,7 18-18 0,9 0 35 16,7-7-31-16,1 0 24 31,15-7-24-31,4-11 23 16,7-13-24-16,17-14 21 15,-5-15-22-15,5-9 19 0,-13-18-19 0,1-18 13 16,-12-16-15 0,-8-18 3-16,0-11-6 0,-12-6-6 15,-11 2 3-15,-8-2 0 16,-8-1 1-16,-20 1-12 15,-19-1 10-15,-23-3-19 32,-5 7 16-32,1 14 2 15,7 14 2-15,4 7 6 0,12 10-4 16,8 7-3-16,4 7 2 16,4 4-17-16,15 13-93 15,8 7 85 1,4 1-272-16,0-4 230 15</inkml:trace>
    <inkml:trace contextRef="#ctx1" brushRef="#br0">13288 4030 0,'-125'-264'47,"125"264"-32,0 0-15,0 0 0,-27-90 16,43 90-1,-1 0-15,-3 49 16,-8-39 0,-4 0-16,-8-3 15,0-3 1,0 3-16,8-7 0,0 0 16,67 108-1,-28-53 1,0 25-16</inkml:trace>
    <inkml:trace contextRef="#ctx0" brushRef="#br0" timeOffset="-1617.9433">11302 3592 288 0,'-27'0'128'0,"11"4"-101"0,-11-1-34 16,15 4 85-16,-15 0-63 15,-1 4 37-15,-3 6-38 16,4 14 14-16,-1 4-20 16,5 10 1-16,3 8-7 0,5 19 13 0,3 29-11 15,8-3 12-15,16 2-12 16,19 8 12-16,24 3-12 15,15-3 12-15,-4-18-12 16,9-13 20-16,3-14-18 31,8-18 28-31,4-14-26 0,-4-17 13 16,-16-28-15-16,-3-24 10 16,-9-18-11-16,-7-13 11 15,-12-18-12-15,-7-11 3 16,-13-9-5-16,-11 2 8 15,-8 8-8-15,-8 3-1 16,-15 7 0-16,-16 0-4 0,-16 11 2 16,-12 17-2-16,1 10 2 15,0 14-5-15,11 15 5 16,-4 16-3-16,-3 22 3 0,3 13-10 16,4 14 8-16,12 14-1 31,-4 11 2-31,8 13 2 15,12 7 0-15,15-3 0 0,8 0 0 16,8-7-3-16,16 7 2 16,3 0-5-16,16-11 5 15,-8-6-3-15,5-15 3 16,-5-13 4-16,12-11-3 16,-4-17 3-16,8-10-2 15,0-15 2-15,-8-9-2 0,-8 2-3 16,-3-17 1-16,3 1-13 15,-8 2 11-15,-7 5-2 16,-4-1 3-16,-4 3 2 16,-1-2 0-16,-7-1-3 15,0-3 2-15,-7-11 4 16,-1-3-3-16,-4-4-16 0,-8 0 12 16,-3-3-12-16,-4 4 12 15,7 2-7-15,-3 1 8 0,-1 3 5 16,1 4-2-16,-1 0 0 15,1 10 1-15,-1 4-4 16,1 6 2-16,-1 5 1 31,-3 6 0-31,4 10-12 16,-5 11 10-16,1 10-8 16,-1 18 7-16,5 24-1 15,3 7 3-15,13 4-2 16,11-1 2-16,11 4-8 15,13 3 7-15,3-6 1 16,4-8 1-16,8-10 0 0,12-13 0 0,3-19 2 16,1-16-1-16,0-18 11 15,-8-14-10-15,-8-14 14 16,-8-6-12-16,-12-8 9 16,1-14-10-16,-13-10 7 15,-11 0-7-15,-11 4 1 16,-13 10-3-1,1 7 2-15,-16 6-2 16,3 12 2-16,-3 9-2 16,12 11-6-16,0 11 4 15,3 13-11-15,5 15 9 0,-1 16-1 16,4 12 2-16,5 6-1 16,7 3 2-16,4 4-2 15,8-3 2-15,7-4-2 0,-3-7 2 16,11-10 4-16,5-14-3 15,-1-11 6-15,1-14-5 16,3-13 0-16,-4-11 0 16,-3-10 4-1,-5-11-4-15,-7-13 6 16,-4-11-6-16,-8-7 3 0,-8 3-3 0,-8 7-3 16,-3 4 1-16,-13 7 6 15,1 11-4-15,0 6 6 16,0 7-6-16,-1 14-5 15,5 11 3-15,0 10-6 16,11 17 6-16,0 11-8 16,5 13 6-1,3 15-1-15,8-1 3 16,8 1 1-16,3-4 0 16,9 0-3-16,-1-7 2 15,9-13 4-15,-1-15-3 16,4-10 0-16,1-11 1 0,-5-13 21 15,-3-11-17-15,-9-14 6 16,-3-13-7-16,-8-12-3 16,-4-6 0-16,-16 4 4 15,-11-4-4-15,-8 7 6 0,3 10-6 16,-3 14 3-16,0 11-3 16,-4 17-9-16,4 14 6 15,-1 21-4-15,5 10 4 16,8 11-2-1,11 6 3-15,8-3-5 16,8-6 5-16,0-5-3 16,12-9 3-16,-5-8-61 15,1-7 49-15,4-10-251 16,-1-24 205-16,-15-14-210 16</inkml:trace>
  </inkml:traceGroup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22:22.489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432AC539-D940-4B34-925D-A18E53246125}" emma:medium="tactile" emma:mode="ink">
          <msink:context xmlns:msink="http://schemas.microsoft.com/ink/2010/main" type="inkDrawing"/>
        </emma:interpretation>
      </emma:emma>
    </inkml:annotationXML>
    <inkml:trace contextRef="#ctx0" brushRef="#br0">592-54 244 0,'-4'-27'108'0,"4"27"-85"0,4-25-29 0,-4 22 91 16,0-18-68-16,0 4 64 15,4-18-60-15,0 7 31 0,8-17-38 16,0 7 6-16,11-25-14 0,16-48 1 16,-15 48-5-16,-5 8-6 15,9-15 3-15,-5 8 6 0,4-18-5 16,16-52 1-16,-3 20 0 15,-9 15 1-15,-16 41-1 16,1 8-1-16,0-4 1 16,-5 6 4-16,1-2-4 15,0 6-5-15,0-7 3 32,-5 4 6-32,1 4-5 0,0 6-4 15,0 3 3-15,4-16 6 16,-5 3-5-16,1 10 1 15,-4 11-3 1,0-1 1-16,0 4 1 16,0 4 0-16,0 3 2 0,0 0-1 15,0 4-3-15,-4-1 1 16,4 1 4-16,-4 3-3 16,0 0 0-16,0 4 1 15,0-1-4-15,0 4 2 16,0 0 6-16,0 0-4 0,0 0 3 15,-4 0-3-15,-4 0-6 32,0 0 4-32,-4 7 3 0,4-4-2 15,1 1 3-15,-5-4-2 16,0 0-1-16,-7 0 1 16,3 0 1-16,-15-4-1 15,7 1-1-15,-19-11 1 16,0 4-10-16,0-15 7 15,4 4-4-15,0-10 4 0,4 3-2 16,0-17 3-16,7 7-5 16,5-14 5-16,3 10-3 15,5-7 3-15,3 8 4 16,8-8-3-16,0 11-5 16,8 0 4-16,0 6-3 15,15 5 3-15,-3 2-2 0,19 4 2 16,-7 4-2-16,11 3 2 15,-4 4 1-15,4-1 0 16,-4 4 2-16,0 0-1 16,-3 0-3-16,-5 0 1 0,-3 0 4 15,-5 4-3-15,1 0 6 32,-5 3-5-32,1 0 0 0,-4 0 0 15,-1 0-4-15,1 0 2 16,-4 0 4-16,0 0-3 15,0 0-2-15,-5-4 1 16,1 1-13-16,0-1 11 16,0 1-22-16,0-1 19 15,0 1-92-15,0-1 76 0,0 4-132 16,0-3 118-16,0-4-169 16</inkml:trace>
  </inkml:traceGroup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22:31.294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066AA6F1-9F3F-4FDB-AB90-3E4DC8B59900}" emma:medium="tactile" emma:mode="ink">
          <msink:context xmlns:msink="http://schemas.microsoft.com/ink/2010/main" type="writingRegion" rotatedBoundingBox="4462,5794 5506,5794 5506,7511 4462,7511"/>
        </emma:interpretation>
      </emma:emma>
    </inkml:annotationXML>
    <inkml:traceGroup>
      <inkml:annotationXML>
        <emma:emma xmlns:emma="http://www.w3.org/2003/04/emma" version="1.0">
          <emma:interpretation id="{AF489B05-0C21-4A83-AD56-2924030EE987}" emma:medium="tactile" emma:mode="ink">
            <msink:context xmlns:msink="http://schemas.microsoft.com/ink/2010/main" type="paragraph" rotatedBoundingBox="4462,5794 5506,5794 5506,7511 4462,751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563E281-CF69-4B19-8CE8-597F3F17AB8E}" emma:medium="tactile" emma:mode="ink">
              <msink:context xmlns:msink="http://schemas.microsoft.com/ink/2010/main" type="line" rotatedBoundingBox="4462,5794 5506,5794 5506,7511 4462,7511"/>
            </emma:interpretation>
          </emma:emma>
        </inkml:annotationXML>
        <inkml:traceGroup>
          <inkml:annotationXML>
            <emma:emma xmlns:emma="http://www.w3.org/2003/04/emma" version="1.0">
              <emma:interpretation id="{F4AB05FE-9440-470C-B834-4D9616EBB30A}" emma:medium="tactile" emma:mode="ink">
                <msink:context xmlns:msink="http://schemas.microsoft.com/ink/2010/main" type="inkWord" rotatedBoundingBox="4462,5794 5506,5794 5506,7511 4462,7511">
                  <msink:destinationLink direction="with" ref="{1D7C5B20-57AB-4D9F-ABD3-695EB3B0F1AC}"/>
                </msink:context>
              </emma:interpretation>
              <emma:one-of disjunction-type="recognition" id="oneOf0">
                <emma:interpretation id="interp0" emma:lang="en-US" emma:confidence="0">
                  <emma:literal>E</emma:literal>
                </emma:interpretation>
                <emma:interpretation id="interp1" emma:lang="en-US" emma:confidence="0">
                  <emma:literal>I</emma:literal>
                </emma:interpretation>
                <emma:interpretation id="interp2" emma:lang="en-US" emma:confidence="0">
                  <emma:literal>=</emma:literal>
                </emma:interpretation>
                <emma:interpretation id="interp3" emma:lang="en-US" emma:confidence="0">
                  <emma:literal>#</emma:literal>
                </emma:interpretation>
                <emma:interpretation id="interp4" emma:lang="en-US" emma:confidence="0">
                  <emma:literal>£</emma:literal>
                </emma:interpretation>
              </emma:one-of>
            </emma:emma>
          </inkml:annotationXML>
          <inkml:trace contextRef="#ctx0" brushRef="#br0">272-5733 280 0,'-8'-7'125'0,"12"4"-99"0,4-4-33 0,-4 3 85 15,7 1-63-15,5-4 17 16,3-3-22-16,5-1 10 16,11-3-15-16,0 0 17 0,4-7-17 15,8-3-2 1,8 3-1-16,4 7 0 16,-1 4-1-16,1 3 2 15,-4 17-2-15,-4 1-62 0,-4 3 48 16,-8 0-147-1,-12 3 123-15</inkml:trace>
          <inkml:trace contextRef="#ctx0" brushRef="#br0" timeOffset="266.171">299-6101 312 0,'16'-18'141'0,"-1"11"-111"0,13-6-38 0,-17 9 50 0,9 1-35 0,7-1 4 16,5 4-8-16,3 0 4 31,16-3-6-31,3-1 0 0,1 1 0 0,0 3-49 15,-4-4 38-15,-8 8-115 16,-8-4 97-16,-8 3-205 16</inkml:trace>
          <inkml:trace contextRef="#ctx0" brushRef="#br0" timeOffset="546.9607">104-6341 200 0,'15'-28'92'0,"32"18"-73"0,0-4-24 0,-27 10 83 15,7-3-62-15,8 4 17 16,4 3-23-16,4-4-1 16,0 8-7-16,0-1-1 0,12-3 0 0,0 4-85 15,-12-1 66-15,-8 4-227 16</inkml:trace>
          <inkml:trace contextRef="#ctx0" brushRef="#br0" timeOffset="834.0907">-2-6807 280 0,'16'-21'128'0,"-1"4"-101"0,9-11-34 16,-5 18 57-16,20-4-41 0,8 0 2 16,8 0-7-16,8 11 0 15,3-1-3-15,8 4 2 0,5 7-2 16,-5 4-79-16,-4 2 61 16,-11 5-173-1,-8-1 146-15,-20 14-80 0</inkml:trace>
          <inkml:trace contextRef="#ctx0" brushRef="#br0" timeOffset="1031.6009">-88-7168 320 0,'16'-63'144'0,"11"35"-113"0,8-10-39 0,-15 28 19 15,27-8-10-15,19 1-12 32,12 0 9-32,4-1-232 0,16-17 183 15,-16-3-85-15</inkml:trace>
        </inkml:traceGroup>
      </inkml:traceGroup>
    </inkml:traceGroup>
  </inkml:traceGroup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24:28.932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A3F05B81-D60E-4BFB-842A-5DA40DAC8643}" emma:medium="tactile" emma:mode="ink">
          <msink:context xmlns:msink="http://schemas.microsoft.com/ink/2010/main" type="writingRegion" rotatedBoundingBox="7663,3283 3732,1994 4277,329 8209,1618"/>
        </emma:interpretation>
      </emma:emma>
    </inkml:annotationXML>
    <inkml:traceGroup>
      <inkml:annotationXML>
        <emma:emma xmlns:emma="http://www.w3.org/2003/04/emma" version="1.0">
          <emma:interpretation id="{A409637F-DD3D-4CF9-997E-AE843F458540}" emma:medium="tactile" emma:mode="ink">
            <msink:context xmlns:msink="http://schemas.microsoft.com/ink/2010/main" type="paragraph" rotatedBoundingBox="7663,3283 3732,1994 4277,329 8209,161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1F0CD50-F1D5-4F66-9856-64F1A4B7E3A4}" emma:medium="tactile" emma:mode="ink">
              <msink:context xmlns:msink="http://schemas.microsoft.com/ink/2010/main" type="line" rotatedBoundingBox="7663,3283 3732,1994 4277,329 8209,1618"/>
            </emma:interpretation>
          </emma:emma>
        </inkml:annotationXML>
        <inkml:traceGroup>
          <inkml:annotationXML>
            <emma:emma xmlns:emma="http://www.w3.org/2003/04/emma" version="1.0">
              <emma:interpretation id="{2D5E34AC-87B5-49AD-B896-9834093D6976}" emma:medium="tactile" emma:mode="ink">
                <msink:context xmlns:msink="http://schemas.microsoft.com/ink/2010/main" type="inkWord" rotatedBoundingBox="7663,3283 3732,1994 4277,329 8209,1618"/>
              </emma:interpretation>
              <emma:one-of disjunction-type="recognition" id="oneOf0">
                <emma:interpretation id="interp0" emma:lang="en-US" emma:confidence="0">
                  <emma:literal>"top</emma:literal>
                </emma:interpretation>
                <emma:interpretation id="interp1" emma:lang="en-US" emma:confidence="0">
                  <emma:literal>"tip</emma:literal>
                </emma:interpretation>
                <emma:interpretation id="interp2" emma:lang="en-US" emma:confidence="0">
                  <emma:literal>"Imp</emma:literal>
                </emma:interpretation>
                <emma:interpretation id="interp3" emma:lang="en-US" emma:confidence="0">
                  <emma:literal>"Epps</emma:literal>
                </emma:interpretation>
                <emma:interpretation id="interp4" emma:lang="en-US" emma:confidence="0">
                  <emma:literal>"eps</emma:literal>
                </emma:interpretation>
              </emma:one-of>
            </emma:emma>
          </inkml:annotationXML>
          <inkml:trace contextRef="#ctx0" brushRef="#br0">111-11419 208 0,'4'4'92'0,"-4"-4"-73"0,0 6-24 0,0-2 53 16,0-4-39-16,0 0 30 16,0 3-29-16,0-3 9 15,0 0-13-15,0 0 10 0,12 0-12 16,0 0 6-16,7 0-7 0,-3 0 6 16,11-3-6-16,-3-1 6 15,15-6-6-15,16 0 6 16,-5-4-6-16,1 0 18 15,0 3-17-15,8 1 33 0,3 3-29 16,5 4 20-16,-1-1-21 31,-15 1 16-31,12 6-18 0,3-3 12 16,1 0-12-16,7 7 8 16,4-3-10-16,4-1 7 15,-7-3-7-15,-9-3 15 16,-3-4-14-16,-5-7 7 15,1 0-8-15,3 3 12 16,1-3-11-16,-4 1 3 0,-9 2-5 16,-3 1 2-16,-4 3-3 15,-4 0 5-15,-3 0-5 16,-5 0 3-16,-4 3-3 16,-3 1-1-16,-1-1 1 0,-3 1 7 15,-1 3-6-15,-3-4-32 31,-4 1 24-31,-8 0-124 16,-4-1 101-16,-20-3-384 16</inkml:trace>
          <inkml:trace contextRef="#ctx0" brushRef="#br0" timeOffset="2335.8562">209-11367 120 0,'0'11'55'0,"0"-11"-43"0,-23 20-15 0,19-16 54 16,0 6-41 0,0-3 39-16,-4 4-36 15,0-1 23-15,0 1-26 16,1-1 17-16,-1 4-20 0,0-4 7 16,4 8-10-16,0-4 6 15,4 7-7-15,0-4 6 0,12 7-6 16,0-3 15-16,7 3-14 15,-3-3 18-15,11 4-17 16,-3-5 15-16,7 22-15 16,-4-4 17-16,5-3-17 15,-5-4 7-15,12-3-9 0,-8-3 9 16,20-8-9-16,-8-3 16 16,20-7-15-16,-8-4 15 15,7-10-14-15,-11 4 0 0,11-8-3 16,-7 1 4-16,23-4-5 15,-15 4 6-15,11-1-6 16,-7 1 11-16,-1-1-9 16,-7 4 7-16,3-3-7 15,-7 0 6-15,12-1-6 32,-9 1 4-32,5 3-6 0,-8 0 9 15,-1 0-8-15,-7 3 2 16,-4 4-3-16,-4 0 8 15,-3 4-7-15,-5-1-1 16,-4 1 0-16,-3-4 7 16,-1 0-6-16,-3 0-1 15,-5-4 0-15,1 1-41 0,-4-4 32 16,-1 0-112 0,1 0 92-16,-4 4-221 15,4 3 191-15,-1 0-90 16</inkml:trace>
          <inkml:trace contextRef="#ctx0" brushRef="#br0" timeOffset="3931.2189">1675-11624 192 0,'-3'-7'85'0,"3"7"-67"0,-8-7-23 0,4 7 69 15,0 0-51-15,0 0 43 32,-4-3-42-32,4-1 13 0,-4-6-20 0,1 3 10 0,-1-11-12 31,0 4 2-31,-4-27-5 0,4 3-1 0,-11-18 0 15,3 7-1-15,1-13 0 16,3 10 22-16,4-11-17 16,0 11-8-16,8 0 4 0,0 10-8 31,8 11 6-31,0 3-8 0,15 18 6 16,-3-1 2-16,23 11 1 15,-4 0 0-15,20 17 0 16,-12 1 0-16,7 13 0 15,-7-3 5-15,4 21-4 16,-8-8 6-16,4 15-6 16,-8-7 3-16,4 6-3 0,-8-6-1 15,0-4 1-15,-7-7-161 16,-5-20 126-16,-3-4-196 16</inkml:trace>
          <inkml:trace contextRef="#ctx0" brushRef="#br0" timeOffset="3224.442">2035-11217 192 0,'-4'-7'88'0,"4"7"-69"0,4-4-24 0,-4 4 44 15,4 4-32-15,-4-1 60 16,4 1-52-16,0-1 45 0,4 8-45 16,0-4 28-16,3 10-31 0,1 0 18 15,8 8-22-15,-5-5 21 16,16 26-22-16,-7-8 19 16,15 17-19-1,-8-6 4-15,16 10-7 0,-12-7 14 16,8 14-14-16,-7-10 10 15,3 17-11-15,-4-14 13 16,4 4-12 0,-4-8 12-16,8 1-12 0,-4-7 3 15,4 3-5-15,-4-7 8 16,4 3-8-16,-7-6 7 16,3-7-6-16,-8-7 12 15,0-11-11-15,-3 1 9 16,-5-8-10-16,-3-3 2 15,3-11-4-15,-3 4 5 0,-1-10-5 16,-3 3-3-16,0-7 2 16,-5 0 5-1,1-10-4-15,-4 3 3 0,-4-17-3 16,0 7 5-16,-8-15-5 16,4 8 3-16,-16-17-3 15,4 6-9 1,-19-28 6-16,4 15-10 15,-16-15 9-15,7 11-1 0,1 4 2 0,4 10-1 16,0 3 2-16,7 7-5 16,1 8 5-16,3 2 0 15,5 8 1-15,3 3-6 16,0 4 5 0,4-1-14-16,1 4 12 0,3 4-86 15,0 3 69-15,0 0-160 16,0 0 138-16,0 4-274 15</inkml:trace>
          <inkml:trace contextRef="#ctx0" brushRef="#br0" timeOffset="4833.6757">2215-11579 196 0,'-8'4'88'0,"8"-4"-69"0,0 0-24 0,0 0 33 16,4 0-23-16,-4 0 60 0,16 3-51 15,-1-3 51-15,17 0-48 16,-9 0 19-16,16-3-26 0,-7-1 16 16,11 1-19-16,-4-1 16 15,19 1-18-15,-7-1-2 16,23 1-1-16,-11-1 0 16,11 4-1-16,-11 0-1 15,23 7 1-15,-16-3 4 0,12 3-4 16,-11 0 6-16,3 3-6 0,24 21 31 15,-47-10-25-15,-8-3 17 16,-4 23-18-16,-8-9 31 16,-8 6-29-16,-3-3 25 15,-12 6-24-15,0-6 6 16,-16 3-11-16,0-6 6 0,-12-1-7 31,1-7 6-31,-20-6-6 16,4-1 1-16,-8-7-3 15,7 1-6-15,-14-4 4 16,7 0-3-16,-12 0 3 16,8 0-2-16,-4 0 2 15,8-1-5-15,0-2 5 16,8-1-31-16,11 4 25 0,5 0-137 16,11-3 112-16,0-1-294 15,8 1 251 1,0-1-53-16</inkml:trace>
          <inkml:trace contextRef="#ctx0" brushRef="#br0" timeOffset="8160.0771">412-12156 200 0,'-7'-14'88'0,"3"11"-69"0,-4-4-24 0,4 3 78 16,-4 1 31 15,-19-1-75-31,-4 4 5 16,-1 4-24-16,5-1-5 15,-4 8-3-15,-12 10 12 16,15 0-10-16,5-4-16 0,3 14 10 0,1-6 2 15,3 2 0-15,4-2-56 16,4-1 45-16,1-3-165 16,7-11 136-16,0 1-152 15</inkml:trace>
          <inkml:trace contextRef="#ctx0" brushRef="#br0" timeOffset="8438.7754">92-12218 248 0,'-12'-11'111'0,"12"11"-87"0,-12 4-30 0,8-1 57 16,-3 1-41-16,-1-1 52 15,-4 4-46-15,0-3 17 16,-11 6-24-16,3 0 20 0,-7 4-22 15,4 0-3-15,-9 11-2 16,9-5-5 0,-1 15 2-16,5-4-33 15,11 4 27-15,0-4-116 16,12-10 96-16,0-3-236 16,4-29 201-16,0 1 10 15</inkml:trace>
          <inkml:trace contextRef="#ctx0" brushRef="#br0" timeOffset="8692.0338">-96-12295 324 0,'-15'11'148'0,"15"-11"-117"0,-24 7-39 15,20-4 64-15,-11-3-46 16,3 0 28-16,-12 0-28 0,5 0-6 31,-16 4-1-31,7-1-3 0,-11 7 0 16,8-3-3-16,-4 11 2 15,3-1-2-15,-3 4 2 0,8-4-100 16,3 15 79-16,5-5-281 16,-1-6 234-1,8-3-5-15</inkml:trace>
        </inkml:traceGroup>
      </inkml:traceGroup>
    </inkml:traceGroup>
  </inkml:traceGroup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8:32.853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A50C1F5B-C017-4FE0-95C8-4D4055A4D4D9}" emma:medium="tactile" emma:mode="ink">
          <msink:context xmlns:msink="http://schemas.microsoft.com/ink/2010/main" type="inkDrawing" rotatedBoundingBox="99,14417 25649,14529 25646,15061 97,14949" shapeName="Other">
            <msink:destinationLink direction="with" ref="{12BC8CF9-140C-4CB9-A7AD-33613657AC16}"/>
          </msink:context>
        </emma:interpretation>
      </emma:emma>
    </inkml:annotationXML>
    <inkml:trace contextRef="#ctx0" brushRef="#br0">-3 334 172 0,'0'0'78'0,"0"0"-61"0,5 3-21 0,-5 1 56 15,0 0-42 16,0-4 34-31,0 0-33 0,0 0 44 0,0 0-41 16,0 0 35-16,0 0-36 0,0 0 35 16,4 0-36-16,0 0 16 15,1 0-20-15,-1 0 12 16,5 0-15-16,0 0 11 16,-1 0-11-16,1 0 19 15,0 0-18 1,-1 0 11-16,5 0-12 15,-4 0 11-15,0 0-12 16,0 0 6-16,4 0-7 16,-5 0 6-16,10 0-6 15,-5 0 6-15,4 0-6 16,-3 0 1-16,7 4-3 16,-3-4 8-16,8 4-7 0,-4 0-1 0,8 0 0 15,-4 0-1-15,9-4 0 16,-4 0 5-16,4 0-4 15,-5 0 3-15,5 0-3 16,-9 0 2-16,0 0-2 16,-4 0 2-16,4 0-2 15,-4 0 2-15,0 0-2 0,-4 0-1 16,8 0 1-16,-4 0 1 16,4 0-1-16,-5 0-1 15,6-4 1-15,16 0-4 16,-12 4 2-16,-5 0 1 15,9 0 0-15,-5 0 0 16,10 0 0 0,12-4 0-16,-17 4 0 15,-9 0 0-15,5-4 0 16,-5 4 5-16,0-4-4 16,-4 4-3-16,-1-4 2 15,-3 4 0-15,8 0 0 0,-4 0 2 16,4 0-1-16,-4 0-3 15,4-4 1-15,-4 4 1 0,13-3 0 16,-5 3 2-16,5-4-1 16,18 0-1-16,-23 4 1 15,-4 0-1-15,13 0 0 16,9-4 2-16,-17 4-1 16,-5 0-1-16,0-4 1 15,-4 0-7 1,4 0 5-16,-4 0 0 15,9 1 1-15,-5-1 2 16,4 0-1-16,-4 0-3 16,18 0 1-16,-5 0 1 15,14 4 0-15,-10 0 2 0,10-4-1 16,-10 4 2-16,1-4-2 16,-9 1-3-16,8-1 1 15,-8 0 1-15,9 0 0 16,-5 0 0-16,18 0 0 15,-9 0 0-15,13 0 0 16,-9 4 0-16,5-4 0 16,-9 1 0-16,4 3 0 0,-8 0 0 15,8 0 0-15,-8 0 0 0,8-4 0 16,-8 4 0-16,12 0 0 16,-3 0 0-16,12 0 0 15,-13 0-3-15,1-4 2 16,-5 4 1-16,0 0 0 15,-5 0-3-15,10 0 2 32,-10 0 6-32,14 0-4 0,-9 0-3 15,13 4 2-15,-9-4 3 0,9 4-3 16,-8-1-2-16,-1 1 1 16,-8 0 4-16,8 0-3 15,-8-4 0 1,8 4 1-16,-8 0-4 15,17 0 2-15,-9 0 1 0,13 0 0 0,-12-1 2 16,3 1-1-16,-3 0-1 16,-1 0 1-16,-8 0-1 15,8 0 0-15,-8 0-3 16,12 0 2-16,-12-1 1 16,17 1 0-16,-9 0 2 31,9 0-1-31,-8 0-3 0,-1-4 1 15,-4 0 4-15,0 0-3 16,-9 0 0-16,5 0 1 16,-5 0-4-16,9 0 2 15,-9 0 1-15,18 0 0 16,-5 0 2-16,9 0-1 16,-8 0-3-16,4-4 1 0,-10 4 4 15,6-4-3-15,-10 0 0 16,14 0 1-16,-9 1-4 15,13-1 2-15,-9 0 1 16,18 4 0-16,-13 0 2 16,8 0-1-16,-12 0-1 0,8-4 1 15,-13 0-1-15,8 0 0 16,-8 0 0-16,18 0 0 16,-9 1 0-16,12 3 0 0,-8 0 0 31,5 0 0-31,-10 0 0 15,1-4 0-15,-4 0 0 16,8 0 0-16,-9 4 0 16,18-4 0-16,-14 0 0 0,14 0 0 15,-9 4 2-15,5 0-1 16,-10 0-3-16,5-4 1 16,-8 4 1-16,8 0 0 15,-9 0 0-15,18-4 0 16,-13 1-3-16,21-1 2 15,-17 0 1-15,5 0 0 0,-14 4 2 16,9-4-1-16,-9 4-1 16,14-4 1-16,-14 0-4 15,22 0 2-15,-8 4 4 16,8-3-3-16,-9-1 0 16,1 0 1-16,-10 4-1 0,10-4 0 31,-10 0 0-31,19 4 0 15,-14 0 0-15,17 0 0 16,-12 0 0-16,3 0 0 16,-12 0 0-16,13 8 0 15,-13-4 0-15,25 0 0 16,-16-1 0-16,17 5 0 16,-14-4 0-16,6 4 0 0,-10-4 0 0,5 0 0 15,-9-1 0-15,17 1 0 16,-12-4-3-16,17 4 2 15,-14 0 1-15,6 0 0 16,-10 0 2-16,5-4-1 16,-14 0-1-16,19 0 1 15,-14 0-4-15,21 0 2 0,-12 0 4 16,9 0-3-16,-14 0 0 16,9-12 1-16,-13 4-4 15,9 1 2-15,-9-1 4 16,18 0-3-16,-9 4-2 15,12-3 1-15,-12-1 4 16,0 0-3 0,-9 0 0-16,9 1 1 15,-9-1-4-15,22-4 2 16,-14 4 1-16,14-3 0 16,-13-1 2-16,4 1-1 15,-13 3-1-15,9-4 1 16,-9 4-4-16,22 1 2 15,-13-1 4-15,21 0-3 0,-16 4-2 0,-1-3 1 16,-13 3 1-16,13-4 0 16,-13 4 0-16,22 0 0 15,-13 0-3-15,17 0 2 16,-13 1 6-16,0-1-4 16,-13 4-3-16,9-4 2 15,-9 0 3 1,17 0-3-16,-12 4-2 0,17 0 1 15,-13 0 4-15,4-4-3 16,-9 4 0-16,9 0 1 16,-13 0-1-16,22 0 0 15,-17 0-3-15,21 4 2 16,-13 0 1 0,4 0 0-16,-12 0 0 0,8-4 0 15,-9 0 0-15,18 0 0 16,-13 0 0-16,22 0 0 15,-14 0 2-15,1 0-1 16,-14 0-1-16,14-4 1 16,-10 0-4-16,23 4 2 15,-14 0 4-15,14 0-3 0,-18 0-2 0,13 0 1 16,-17 0-2-16,17 0 2 16,-12 0 4-16,21-4-3 15,-14 4 0-15,1-4 1 16,-9 0 1-16,9 0-1 15,-9 1-3-15,22 3 1 32,-13 0 1-32,13 0 0 0,-17 0 2 15,12 0-1-15,-17 0-3 16,22 0 1-16,-13 0 4 16,22 0-3-16,-18 0-2 15,5 0 1-15,-18 0 4 16,17 0-3-16,-12 0 0 15,21 7 1-15,83 1-4 0,-43 0 2 16,-22 0 4-16,-9-1-3 16,-5 9 0-16,5-5 1 15,-4 5-4-15,-9-1 2 16,-13 1 4-16,-9-8-3 0,-4 3-2 16,0 1 1-16,8 3 4 31,9-3-3-31,1 4-2 15,-6-5 1-15,-12-3 1 0,-4 0 0 16,-1-1 0-16,0 1 0 16,14-4 0-16,4 0 0 15,4 0 0-15,-4 0 0 16,-13 0 2-16,-5-1-1 16,5-3-3-16,4 0 1 0,13 4 1 15,5 0 0-15,-5 0 2 16,-8 0-1-16,-10-4-3 15,-3 0 1-15,4 0 1 16,8-4 0-16,9 4 2 16,1 4-1-16,-1 0-3 15,-13 0 1-15,-4-4 4 0,-1 4-3 16,10 0 0-16,8-1 1 16,5 1-4-16,-1 0 2 15,-12 0 4-15,-9 0-3 16,4 0 0-16,4 0 1 15,10 0-1-15,3-1 0 16,1 5 0 0,-14-4 0-16,-8 0 0 15,0 0 0-15,0 4 0 0,4-1 0 16,13 1 0-16,4 0 0 16,1-4 0-16,-18 0 0 15,-4 3 0-15,0 1 0 16,0-4-3-16,12 4 2 15,10-1 1-15,0-3 0 0,-5-4 2 16,-17 4-1-16,-1 0-1 16,6 0 1-16,7 4-1 15,1-1 0-15,0-3 0 16,0 4 0-16,-13-8 0 16,-9 4 0-16,-5 0 0 15,1 0 0 1,-4 0-3-16,3 3 2 15,5-3 4-15,-4 4-3 16,4-4 0-16,-4 0 1 16,-9 3 1-16,0-3-1 15,-9-4-1-15,-9 8 1 16,-3-4 1-16,-1 0-1 16,-4-4-1-16,-1 4 1 0,-3 0 4 0,-1-4-4 15,1 0-3-15,-1 0 2 16,1 0 0-16,-1 0 0 15,5 0 0-15,-9 3 0 16,0-3 0-16,0 0 0 16,0 4 2-16,-4-4-1 15,4 0-1-15,0-4 1 0,5 4-1 16,-5 0 0-16,4 0 2 16,5 0-4-1,-5 0 2-15,-4 0-3 16,1 0 2-16,-1 0 6 31,0 0-4-31,-5 0 0 16,1 0 0-16,0 0-1 0,4 0 0 15,0 4 0-15,0 0 0 16,0 4 0-16,0-4 0 16,0 4 11-16,-4-8-9 15,-5 4 5-15,1-4-5 16,-1 0-1-16,-4-4 0 0,5 4 1 15,-5 0-1-15,0 0-1 16,4 0 1-16,0 0-1 0,1-4 0 16,3 4 0-1,1-4-3-15,-5 4 2 16,5 0 4-16,-5-4-3 16,5 4 0-16,-4-4 1 31,-1 4 1-31,0-4-1 0,1 4-1 15,-1-4 1-15,0 4-1 16,-4-4 0-16,5 1 0 16,-1 3 0-16,0-4 0 15,1 4 0-15,-5 0 0 16,4 0 0-16,-4 0 2 16,5 0-1-16,-5-4-1 0,0 4 1 15,0 0 4-15,0-4-4 16,0-4 3-16,0 8-3 15,0 0 2-15,0 0-2 16,-9 8-31-16,0 4 23 16,-4-1-143-16,0 5 117 15,-5-8-332 1,-12-12 280-16,-9 0-59 16</inkml:trace>
  </inkml:traceGroup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8:36.670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5C4D6A1D-2DD8-4BC8-970F-24DB8E3B5AE2}" emma:medium="tactile" emma:mode="ink">
          <msink:context xmlns:msink="http://schemas.microsoft.com/ink/2010/main" type="inkDrawing" rotatedBoundingBox="9173,14763 9296,6654 9545,6658 9422,14766" semanticType="callout" shapeName="Other">
            <msink:sourceLink direction="with" ref="{669CBD51-720E-43CD-859C-5454741898DC}"/>
          </msink:context>
        </emma:interpretation>
      </emma:emma>
    </inkml:annotationXML>
    <inkml:trace contextRef="#ctx0" brushRef="#br0">171 8110 140 0,'-22'0'62'0,"22"0"-49"0,0-4-16 0,0 4 43 31,0 0-32-31,0 0 33 16,9 0 23-16,0 0-47 15,-5 0 49-15,0 0-50 0,1 0 42 16,-1 0-43-1,0 0 28-15,1 0-31 0,-1 0 10 16,-4 0-16-16,5 0-9 16,-1-4 3-16,-4 0 5 0,0 0-5 15,0-3 4-15,0-1-3 16,4-8 5 0,1 1 9-16,-5-1-11 15,0-7 10-15,0-4-11 16,0 0 13-16,-5-4-12 15,1 0 6 1,-5 0-7-16,5 4 4 16,-5-1-6-16,0 1 0 15,-4 4 0-15,0 0-1 0,4 0 0 16,1-1 2-16,-1-3-1 16,5 0 2-16,-1 4-2 15,1 0 2-15,0-8-2 16,-1-1 5-16,1 1-5 0,0 0-3 15,-1-3 2-15,1-1 0 16,-1 0 0-16,1 0-3 16,0 4 2-16,-1 0 4 15,5 0-3-15,-4 4 3 16,4 0-2-16,-4-4 2 16,-1 0-2-1,1-4 2-15,4 4-2 16,-4 0 5-16,-1-8-5 15,1 0 0-15,4-4 0 16,-5 1-7-16,5-5 5 16,0 5 0-16,0-5 1 15,0 5 0-15,-4-1 0 16,0 4 5-16,-1-4-4 0,5 1-5 0,-4 3 3 16,0-4-3-16,-1-3 3 15,5-5 9-15,0 5-6 16,-4-1-4-16,4 16 2 15,0 4 3-15,0-15-3 16,0-9-2-16,0 1 1 16,0-1 6-16,0 1-4 0,0 4-8 15,0-9 5-15,0 1 7 16,4 0-5-16,1-1-4 16,-1 1 3-16,0 4 6 15,-4-1-5-15,0 1 1 16,0 0 0-16,0-1-4 15,0 5 2 1,0 3 1-16,0-11 0 16,5 3 0-16,-1 1 0 15,-4-4 2-15,4-1-1 16,-4-3-1-16,0 8 1 16,5-4-4-16,-5-1 2 15,0 5 1-15,0 0 0 16,0 3 2-16,0-7-1 0,0-4-3 15,0 3 1-15,0 1 1 0,0 0 0 16,0-1 2-16,0 1-1 16,0 12-6-16,0-1 4 15,0-4 3-15,0 1-2 16,0 3 3-16,4-7-2 16,-4-4 5-1,5-1-5-15,-5 1-5 16,4-4 3-16,0 0 6 15,1 3-5-15,-1 5-4 16,0-4 3-16,1 0 3 16,-1 3-2-16,0-11-5 15,1-4 4-15,-1 0 0 16,-4 4 1-16,0 0 2 0,0 8-1 16,5 4 5-16,-1 3-5 15,-4 1-8-15,4 3 5 16,1 4 1-16,3 0 1 15,-3 4 0-15,-1-3 0 16,0 3 5-16,5-4-4 16,-5 0 0-16,-4-3 0 0,9-1-1 15,-9 20 0-15,0 3 0 0,5 1 0 16,-1 0 0-16,0-5 0 16,1 9 2-16,-1-5-1 15,-4 1-1-15,4-4 1 16,1 3-4-16,-5-3 2 31,0 4 1-31,0-5 0 0,0 5 2 16,0-4-1-16,0 3 2 15,0 1-2-15,0 4-3 16,0-5 1-16,0 5-5 16,0-1 5-16,0 1 8 15,0-9-5-15,0 1-7 16,0-4 5-16,0 4 2 0,0-4-2 15,0 3 0-15,0 1 1 16,0 0-1-16,0 3 0 16,0 1 0-16,4 4 0 15,-4-1 0-15,0 1 0 16,0 3 2-16,0-4-1 16,0 1-3-1,0-4 1-15,0 3 4 16,0-7-3-16,0 3-2 0,4-3 1 15,-4 4 1-15,0-1 0 16,0 5 2-16,0-5-1 16,0 5-3-16,0-4 1 15,0 3 4-15,5 1-3 16,-5 3 0-16,0 0 1 0,0-3-4 16,0 3 2-16,0 4 4 15,0-7-3-15,0 3-5 16,0-3 4-16,0 3 6 15,4-7-5-15,-4 3-2 16,0-3 2-16,0-1 3 16,0-3-3-16,0 4-2 0,0-4 1 15,0 3 4-15,0-3-3 16,0 4-2-16,0-9 1 16,0 5 4-16,0-8-3 15,0 8 0-15,0-4 1 16,0 3-1-16,0 1 0 15,0 4-3 1,0-8 2-16,0 3 6 16,-4-3-4-16,4 4-5 15,0 0 3-15,0 3 6 0,0-3-5 16,0 4-4-16,0-5 3 16,0 5 3-16,0-4-2 15,0 3 0-15,0-3 1 16,0 4-1-16,0-1 0 0,0 1-3 15,0 0 2-15,0 3 4 16,0-7-3-16,0 4 0 16,4-13 1-16,-4 9-1 15,5-4 0-15,-1 4-3 16,0-4 2-16,1 3 1 16,-5 1 0-1,0 4 2-15,4-4-1 16,-4 3-1-16,0 1 1 15,0 3-1-15,0-3 0 16,0 3 0-16,0 1 0 16,0-1 0-16,0 1 0 15,0-1 0-15,0 1 0 16,0-1 0-16,0 1 0 0,0 3-3 16,0 1 2-16,0-1 1 0,4 0 0 15,-4 1 0-15,0-1 0 16,0 0 2-16,0 5-1 15,0-1-3-15,5 0 1 16,-5 4 4-16,0-3-3 16,0 3 0-16,0 0 1 0,0 4-1 15,4 0 0-15,0 0 0 16,-4 0 0-16,0 0-40 16,0 0 32-16,0 0-129 15,-4-4 106-15,4 0-248 16,-17-15 213 15,-31-20-69-31</inkml:trace>
  </inkml:traceGroup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8:40.857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669CBD51-720E-43CD-859C-5454741898DC}" emma:medium="tactile" emma:mode="ink">
          <msink:context xmlns:msink="http://schemas.microsoft.com/ink/2010/main" type="inkDrawing" rotatedBoundingBox="7734,2852 20139,3083 20071,6717 7667,6486" semanticType="enclosure" shapeName="Other">
            <msink:sourceLink direction="with" ref="{17B6A8A4-8CB5-4DF3-B854-FEF5BC1979F4}"/>
            <msink:destinationLink direction="with" ref="{5C4D6A1D-2DD8-4BC8-970F-24DB8E3B5AE2}"/>
            <msink:destinationLink direction="with" ref="{461A12FA-F109-452B-8E56-0CB52B9681EA}"/>
          </msink:context>
        </emma:interpretation>
      </emma:emma>
    </inkml:annotationXML>
    <inkml:trace contextRef="#ctx0" brushRef="#br0">44 3456 164 0,'-4'-4'75'0,"4"4"-59"0,-9-4-20 0,5 4 76 0,-1-4-58 16,1 4 49-16,-1-4-47 15,1 1 31-15,0-5-35 16,-1 0 33-16,5 0-34 0,0 4 26 15,0 0-28-15,0 1-2 16,9 3-4-16,-5 0 3 16,10 3-5-16,-1 1 0 0,8 4 0 15,-3 0-1-15,8 0 0 16,-4-1 0-16,0 1 0 16,0 0 5-16,4 0-4 15,-5-4 9-15,10 3-8 16,-5 1 5-16,22 0-6 31,-9 0 0-31,18-1 0 0,-9-3-1 16,9 0 0-16,-9 0 0 0,8-4 0 15,-8 0 2-15,22-4-1 16,-13 0-3-16,21 0 1 16,-8 0-2-16,9 1 2 15,-14-1 4-15,14 0-3 16,-14 0 3-16,27 0-2 0,-14 0-1 15,14 0 1-15,-14 0-4 16,9 1 2-16,-12-1 6 16,21 0-4-16,-14 0 0 15,14 4 0-15,-13 0 1 16,4 0-1-16,-12 0-1 16,16 4 1-1,-12 0 1-15,21 0-1 16,-13-1-1-16,5 1 1 15,-14 0-4-15,14 0 2 16,-14-4 6-16,23 4-4 16,-14-4 0-16,13 4 0 15,-17-4 1-15,13 4-1 16,-13-4-1-16,22 4 1 0,-18-1-1 0,17 1 0 16,-16 0-3-16,8 4 2 15,-14-4 6-15,23 4-4 16,-18-1-5-1,22-3 3-15,-17 0 3 0,8 4-2 16,-17 0 3-16,26-1-2 16,-13-3-1-16,13 0 1 0,-13 0-1 15,9 0 0-15,-18-4 0 16,26 0 0-16,-17 0-3 16,13 0 2-16,-17 0 1 15,13 0 0-15,-18 0-3 16,31 0 2-16,-18 0 4 31,9 0-3-31,-17 0 3 0,12 4-2 16,-17-4-3-16,36 4 1 15,-27-4 4-15,8 0-3 16,-12 0 0-16,8 0 1 16,-17 0-1-16,26 0 0 15,-17 0 0-15,12 0 0 16,-17 0 0-16,9 3 0 0,-13-3 0 15,22 4 0-15,-18-4 0 0,18 0 0 16,-18 0 0-16,5 0 0 16,-9 0 2-16,17 4-1 15,-17 0-1-15,21 0 1 16,-16 0 1-16,3 0-1 31,-12 0-3-31,17-1 1 0,-14 1-2 16,23 0 2-16,-13-4 4 15,4 0-3-15,-13 0 0 16,8 0 1-16,-12 0-1 16,21 0 0-16,-13 0-3 15,13 4 2-15,-17 0 1 16,9-4 0-16,-14 0 2 0,18 4-1 16,-13 0-1-16,18 0 1 15,-19-1 4-15,6-3-4 16,-14 0-3-16,4 0 2 15,-12 0 3-15,17 0-3 16,-14 0 0-16,14 4 1 16,-9 0-1-16,0 0 0 0,-8 0 2 15,-1 0-1-15,-8 0-6 0,8 0 4 16,-12-1 8-16,3-3-5 16,-8 0-4-16,9 0 2 15,-9 0 3-15,0 0-3 16,-4 0 3-16,-1 0-2 31,-8 0-1-31,4 0 1 0,-8 0-1 16,0 0 0-16,-5 0 0 15,0 0 0-15,-4 0 0 16,-1 0 0-16,-3 0 2 16,-1 0-1-16,1 0-3 15,-1-3 1-15,-4-1 4 16,5 0-3-16,-5 4 0 0,0-4 1 15,0 0-1-15,0 0 0 16,0 0 2-16,0 0-1 16,9 1-1-16,0-1 1 15,-5 8 7-15,1-8-6 16,-1 4 5-16,-4 0-6 16,0 4 3-1,5 3-3-15,4-3-1 16,-1 0 1-16,-3 0 1 15,-1 0-1-15,-4 0 2 0,1-4-2 16,-1 0 5-16,-5 0-5 16,1 0 0-16,-5 0 0 15,1 0-1 1,-1-4 0-16,0 4 2 0,1-4-1 0,-5 0-1 16,0 4 1-16,0 0 4 15,0 0-4-15,0-4 0 16,0 4 0-16,0 0 1 15,-5-4-1-15,-3-3-1 16,-1 3 1-16,5 0 4 16,-14-4-4-1,-8-11 0-15,4-1 0 16,0 1-1-16,9 7 0 16,0 5 0-16,-4-9 0 15,-9-11 5-15,0 4-4 16,4 3-8-16,0-3 5 15,0-4 15-15,-4 4-10 16,-5-8-1-16,-4-4-1 0,-4 0 4 16,-4 0-4-16,-5-4 0 15,-13 4 0-15,4-7 4 16,26 22-4-16,5 5-3 0,-9-9 2 16,-21-14 5-16,25 18-4 15,5 5 0-15,-18-8 0 16,-39-20 4-16,35 24-4 15,5 3 0-15,-14-11 0 0,-43-31-4 16,21 7 2-16,5 5 1 16,4-1 0-16,-4 5 8 15,-4-1-6-15,-9 0-1 16,8 5 0-16,5 3-1 16,9 0 0-1,3-4 2-15,-3 4-1 16,-5-4 5-16,-4 1-5 15,-17-9-3-15,8 1 2 16,4-1-3-16,40 20 2 0,4 4 4 16,-17-12-3-16,-57-27 3 15,-5 4-2-15,10 3-3 16,8 5 1-16,13 3 4 16,9 5-3-16,-1-1-2 15,-3 0 1-15,-9-7 1 0,-5 0 0 16,9-5 0-16,5 1 0 15,4-4 0-15,0 8 0 16,-5-1 2-16,-8 1-1 31,-9-1-1-31,4 5 1 0,9-8-1 16,14 3 0-16,-1 9-3 16,9-1 2-16,-5-4 1 15,1 5 0-15,0-1-3 16,-1 4 2-16,1 1 4 15,8 3-3-15,0 0 0 16,9 0 1-16,5-4-4 0,3 0 2 16,1 1 4-16,0 3-3 15,4-4-2-15,-4 8 1 16,0-4 4-16,4 4-3 16,-5 0-2-16,10 4 1 15,-1-8-2-15,-4 8 2 16,1 0 4-16,3 3-3 0,5 1-2 15,4 4 1-15,0-8 1 16,5 7 0-16,-1 5 2 16,5-1-1-16,0 5-3 15,0-1 1-15,0 0 1 0,0 5 0 16,0-1 0-16,0 0 0 31,4 0 2-31,0 5-1 16,1-1-3-16,-5 0 1 0,-1 0 1 15,1 4 0-15,-4 0 2 16,-1 0-1-16,1 0-3 16,-5 0 1-16,0 0 1 0,-4 4 0 15,0 0 0-15,0 0 0 16,-9 3 0-16,-9-3 0 16,5 0 0-16,0 4 0 15,4 0 2-15,-4 7-1 16,4-3-3-16,0 3 1 15,4-3 1-15,-8 3 0 16,-4 5 5-16,-14 3-4 16,-4 4 0-1,-13 4 0-15,4 4-1 16,5 12 0-16,3-9-3 16,6 1 2-16,-5-4 1 15,-5 4 0-15,-8-1 0 0,-17 1 0 16,3-4 2-16,5 12-1 15,9-5-1-15,0 5 1 16,-9-1-1-16,-8 9 0 16,-5-1 0-16,4 0 0 0,9-3 0 15,9-5 0-15,-4 1 0 16,-10-1 0-16,-3-3 0 16,-9 7 0-16,4-7 2 15,13-1-1-15,4 1-3 16,-8 4 1-16,-5-5 4 0,-12 1-3 15,12 0 0-15,5 7 1 16,4-7-4-16,5-1 2 16,-5 5 1-16,-9-1 0 15,-13-3 2-15,10 3-1 16,7-3-3-16,10 0 1 16,-5-1 4-1,-4 1-3-15,-14 0 0 16,1-5 1-16,8 5-1 15,14-4 0-15,4-4 2 16,4 0-1-16,-4-1-1 16,0 5 1-16,-5-4-4 0,-4-4 2 15,14-4 4-15,3 8-3 16,10 4-2-16,8-4 1 16,0-4 6-16,0 0-4 0,-5 4 0 15,1-4 0-15,-5 4-7 16,-4-8 5-16,0 4 0 15,9 0 1-15,-1-4 2 16,5-4-1-16,5 4-1 16,8-3 1-1,0 3-1-15,0 0 0 16,0-4 0-16,-4 0 0 16,0 1 0-16,-5-1 0 15,1 4-3-15,-1-4 2 16,0 4-2-16,1 4 2 15,8-3 4-15,4-1-3 16,1 0-2-16,4-4 1 0,-1 0 4 16,6-3-3-16,-1-1-2 15,0-3 1-15,5-1 4 16,4-7-3-16,-5 0-2 16,5-1 1-16,4 1-2 0,1 0 2 15,3 0-2-15,5-8 2 16,-4 15 1-16,4-15 0 15,0 0 2-15,0 0-1 0,0 0-15 16,0 0 12-16,0 12-79 16,0-4 63-16,0-1-214 15,0-22-67 1</inkml:trace>
  </inkml:traceGroup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8:43.235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129710FE-0C11-47C3-A05F-580F432458C1}" emma:medium="tactile" emma:mode="ink">
          <msink:context xmlns:msink="http://schemas.microsoft.com/ink/2010/main" type="inkDrawing" rotatedBoundingBox="19202,6570 19205,14610 19144,14611 19141,6571" semanticType="verticalRange" shapeName="Other">
            <msink:sourceLink direction="with" ref="{812DC0D2-3948-40B6-B380-B4B1E1ECCE7A}"/>
            <msink:sourceLink direction="with" ref="{9D17554F-557C-4368-8797-BC4FC45048A8}"/>
          </msink:context>
        </emma:interpretation>
      </emma:emma>
    </inkml:annotationXML>
    <inkml:trace contextRef="#ctx0" brushRef="#br0">36-8 120 0,'0'-4'55'0,"0"4"-43"0,0-3-15 0,0 3 43 16,-5 0-32-16,5 0 31 16,-4 0-30-16,-1 0 5 15,5 0-10-15,0 0 22 0,0 0-20 16,0 0 29-1,0 0-27-15,0 0 27 16,0 0-26-16,0 0 23 16,0 0-23-16,0 0 17 15,0 3-19-15,0 1-1 16,0 4-4-16,0 0 10 0,0 3-10 16,0 1 17-16,0-4-15 15,0 0 18 1,5-1-17-16,-5 1 15 0,0 0-15 15,0 0 9-15,0 3-11 16,0-3 4-16,4 4-5 16,-4-5 16-16,0 5-14 0,0 0 4 15,0 3-6-15,0-3 2 16,5 3-3-16,-5 1 5 0,0 3-5 16,0 1 11-16,0 7-9 15,0-4 4-15,0 8-5 16,0-4 10-16,0 8-9 15,0-8 4-15,0 8-5 16,0-4 2-16,0 12-3 31,0-8-1-31,0 11 1 0,0-7 1 16,0 15-1-16,0-11-1 16,0 11 1-16,0-7-1 15,0 11 0-15,0-12 5 16,0 16-4-16,0-7 3 15,0 10-3-15,0-10 2 0,0 14-2 16,0-10 2-16,0 10-2 16,0-10 2-16,0 10-2 0,0-10-3 15,0 22 1-15,0-15 6 16,0 15-4-16,0-15-3 16,0 16 2-16,0-13 0 15,0 17 0-15,0-13-6 31,0 24 5-31,0-15 6 0,0 11-5 16,0-12 1-16,0 20 0 16,0 50-4-16,4-8 2 15,-4-11 4-15,4-12-3 16,-4 5 0-16,0 2 1 16,0 9 1-16,0-8-1 15,0 0-1-15,0 0 1 0,0 11 1 16,0-3-1-16,0-8 2 15,-4 4-2-15,0 0 2 16,-1 3-2-16,1-7-3 16,-1-11 1-16,1 3 4 15,0 0-3-15,-5 8 3 16,5-16-2-16,4-3-6 0,-5-8 4 16,5-8 3-16,0 4-2 15,-4-4-5-15,4 0 4 16,0-8 6-16,0-7-5 15,4 11-2-15,-4-16 2 0,5-3 3 16,-1-4-3-16,-4 0 0 31,0-4 1-31,0-4 1 0,0-7-1 16,0 14-9-16,0-6 6 16,4-5 4-16,1-4-2 15,-5-3 3-15,4-1-2 16,-4 9-3-16,4-1 1 15,1 0 4-15,-1 0-3 16,-4-3 3-16,5 11-2 0,-1-12-1 16,-4-7 1-16,4-4-4 15,-4-5 2-15,5-3 4 16,-5-3-3-16,4-5 0 16,-4-4 1-16,0 1-4 0,0-5 2 15,0-3 4-15,0-1-3 31,0-3-2-31,0 0 1 16,0-8 1-16,0 0 0 16,0 0 2-16,0 0-1 15,0 0-3-15,0 0 1 0,0 0-2 16,0 8 2-16,0-1 4 16,0 5-3-16,0 0 3 15,0 3-2-15,0-3-3 0,0-1 1 16,0-3 1-16,0 0 0 15,0 0 0-15,0-1 0 16,0 1 2-16,0 0-1 16,0 4 2-1,-4 3-2-15,4 1 5 0,-5 3-5 16,5 0 3 0,-4 1-3-16,4-1 2 0,-4-3-2 15,4-5 5-15,0-3-5 16,-5 0 0-16,5-8 0 15,0 0-1-15,0-12-48 16,0 1 38 0,5-5-134-1,-1 1 111-15,0-5-269 16,-4 5 231-16,-30 7-50 16</inkml:trace>
  </inkml:traceGroup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20:39.670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080CACA0-75BF-4456-A468-F851B315D4DA}" emma:medium="tactile" emma:mode="ink">
          <msink:context xmlns:msink="http://schemas.microsoft.com/ink/2010/main" type="inkDrawing" rotatedBoundingBox="20072,9422 25911,11624 24651,14962 18813,12760" semanticType="callout" shapeName="Other">
            <msink:sourceLink direction="with" ref="{9A0096C3-3A9E-46C0-8D2F-A0C1C05A323E}"/>
            <msink:sourceLink direction="with" ref="{0D124386-D96D-4223-90BC-00AE6679F100}"/>
          </msink:context>
        </emma:interpretation>
      </emma:emma>
    </inkml:annotationXML>
    <inkml:trace contextRef="#ctx0" brushRef="#br0">8995 6 136 0,'0'-21'62'0,"0"17"-49"0,4 1-16 16,-4 3 37-16,0 0-27 16,0 0 37-1,4 3 11-15,-4-3-40 0,0 0 53 0,0 0-52 16,0 0 23-16,0 14-3 15,-8 0-26 1,8 0 21-16,0 7-24 16,0 10 19-16,4 4-19 15,-4 10 21-15,0 14-21 32,0 14 22-32,0 4-22 0,-4 10 11 15,0 6-13-15,0 19 11 16,-4-1-12-16,5 7 12 15,-1 4-12-15,0 3 3 16,0 0-5-16,4 3 8 0,0-6-8 16,4-4 7-16,4 0-6 15,-1-10 6-15,5 0-6 16,4-7-2-16,-5-11 0 16,1 7 4-16,-4 4-4 0,0-10 3 15,-4-5-3-15,0-2 5 16,0-15-5-16,-4 1 6 15,0-4-6-15,0 0 3 16,0-7-3 0,0 0 2-16,0-7-2 15,0-7-3-15,0-3 1 16,0-4 1-16,0-3 0 16,0-4 8-16,0-3-6 15,0-3-1-15,0-5 0 16,0 1-1-16,0-3 0 15,0-1 2-15,0 0-1 0,3 1-1 16,-3-4 1-16,4 14-1 16,0 3 0-1,0 0 0-15,0 0-3 16,4 1 2-16,-4-1 4 0,0-3-3 16,0 0 0-16,0-4 1 15,-1 0-4-15,1-3 2 16,0 0 4-16,0-4-3 0,0 1 6 15,0-4-5-15,0-4 0 16,-4-3 0-16,4 0-1 16,-4-4 0-16,4 1-3 15,-4-1 2-15,0-3 6 32,0 4-4-32,0-1 0 0,4 1 0 15,-4-4-1-15,0 0 0 16,0 0 0-16,0 0 0 15,0 0 0-15,0 0 0 16,0 3-3-16,0-3 2 16,0 0 4-16,0 0-3 15,0 0 0-15,0 0 1 0,0 0-1 16,4 0 0-16,-1 0 2 16,1 0-1-16,0 0-6 15,4 0 4 1,0 0 0-16,0 0 1 0,0 0 0 15,-1 0 0-15,5 0 0 32,0 0 0-32,0 0 0 15,-1 0 0-15,1 0 0 0,0 0 0 16,3 0 0-16,1 0 0 16,4 0 0-16,7 0-3 15,0 4 2-15,9-4 6 16,7 0-4-16,3 3-3 15,9-3 2-15,0 0 3 0,-8 0-3 16,-4 0 3-16,-4 4-2 16,4-1 11-16,-4 1-10 15,-4-1 5-15,1 1-5 16,3-1 5-16,4 0-6 16,0 1 6-16,0-1-6 15,-4 1 3-15,0 3-3 0,-4 0 5 16,-4 0-5-16,1 0 3 15,-9 0-3-15,-3-4 5 16,-1 1-5-16,-3-1 3 16,-1 1-3-16,-3-1 2 0,0 1-2 15,0-4-1-15,-1 3 1 32,5 0 4-32,0 1-4 15,-1-1-3-15,1-3 2 0,3 0 8 16,1 0-6-16,0 0-7 15,-1 7 5-15,8-3-1 16,1-1 1-16,-5 1 0 16,1-4 0-16,-1 0 8 15,1 0-6-15,-1 0-1 0,-3 0 0 16,-1 0 1-16,-3 0-1 16,0 0 5-16,-5 0-5 15,-3 0 3-15,0 0-3 16,0 3-1-16,-4 1 1 15,-4-4 4-15,0 0-4 16,0 0 3 0,0 0-3-16,0 0-3 15,0 0 1-15,0 0 1 16,-4 3 0-16,4-3 2 16,-4 4-1-16,4-4-6 15,0 0 4-15,0 0 0 0,0 0 1 16,0 3 0-16,4 1 0 15,0-4 2-15,0 0-1 16,3 3-1-16,1 1 1 0,0-4-7 16,0 0 5-16,4 0 6 15,-1 0-5-15,-3-4 4 16,0 1-3-16,0-1-6 16,3 1 4-16,-3-1 6 15,4 4-5 1,0 0-4-16,0 0 3 15,-1 0 0-15,1 0 1 16,0 0 0-16,-1 0 0 16,-7 0 2-16,8 0-1 15,-4 0 2-15,-4 0-2 16,0 0 5-16,0-3-5 16,0 3 0-16,-4 0 0 0,0-4-1 15,0 4 0-15,0 0 0 16,0 0 0-16,0 0 0 15,0 0 0-15,0 0 0 16,0 0 0-16,-4 0 2 0,0 0-1 16,0 0-1-16,0 0 1 15,0 0-1 1,0 0 0-16,0 0-3 0,-4 0 2 16,8 0 6-16,-4 0-4 15,4-3-3-15,0 3 2 0,-3-4 0 16,-1 1 0-16,0-1 2 15,0-3-1-15,0 4-3 32,0-1 1-32,4-2-2 0,0-1 2 15,-4 0 1-15,4 0 0 16,0 0-3-16,0 0 2 16,0 0 4-16,0 0-3 15,0 0-2-15,0 0 1 16,0 0-2-16,0 0 2 15,0-3 1-15,0-1 0 0,0 4 0 16,0 0 0-16,0-3 0 16,0 3 0-16,0 0-6 15,0-14 8 1,0 0-3-16,0-3-1 16,0 0 1-16,4-8 4 15,0-2-3 1,0-1-5-16,0 0 4 15,4 0 3-15,-5 1-2 16,9 2-2-16,-4 1 1 16,0 3 4-16,4 0-3 0,-1 4-5 15,1 3 4-15,0 4 0 16,3-1 1-16,9 5-3 16,-5-1 2-16,5-4 4 0,3 11-3 15,1-3-2-15,-1 3 1 16,0-3 1-16,1 3 0 15,-1 0-3-15,0 0 2 16,-3 0-2-16,-1 3 2 16,1 8 4-16,7 3-3 15,-4 3-16-15,1 1 12 0,-1-1 19 16,1 0-13-16,11 4 0 16,-8 4 0-16,0 2-2 15,1 5 0-15,3-1 2 16,-4 0-1-16,-4 8-1 0,1-1 1 15,-9 4 4-15,5 0-4 32,-9-4-3-32,1 0 2 15,-4 0 5-15,-1-3-4 16,-3 0 3-16,0-4-3 16,0 1-3-16,0-1 1 0,0-3 1 15,-5 0 0-15,1 3 0 16,0-3 0-16,0 0 0 15,0 0 0-15,0-4 0 0,0-3 0 16,4 0-3-16,-4-4 2 16,0-3 4-16,-1 0-3 15,1 0 0-15,0-3 1 16,0-1-1-16,4 0 0 16,0-3-3-16,-4 0 2 15,0 0 4 1,4 4-3-16,-5-4 0 15,5 0 1-15,0 0-4 16,-4 3 2-16,4-3 1 16,0 7 0-16,-1-7 0 15,-3 0 0-15,4 4 2 16,-4-4-1-16,-4 0-1 16,4 0 1-16,0 0-1 0,0 0 0 15,0 0-3-15,4 3 2 16,-5-3 4-16,-3 0-3 15,4 0 0-15,0 0 1 0,0 0-1 16,0 0 0-16,0 4-3 16,0-1 2-16,19 4 1 15,1-3 0-15,7-1 0 16,4-3 0-16,4 0 0 16,0 0 0-16,-3 0 0 15,7 0-3-15,0 0 2 16,4 0 4-16,15 4-3 15,1-4 0-15,3 0 1 16,1 0-1 0,-9 3 0-16,-7-3 0 15,-4 0 0-15,0 0 2 16,0 4-1-16,-4-4-1 16,0 0 1-16,4 0 1 15,0 3-1-15,0-3-3 16,0 4 1-16,-4-1 4 0,4 1-3 15,-8 2 3-15,-8 1-2 0,-8 0-1 16,-3-3 1-16,3-4 4 16,-7 0-4-16,0 0 0 15,-5 0 0-15,1 0-4 16,0 0 2-16,0-4 1 16,-1 4 0-16,-3 0 0 15,4-7 0 1,0 4 2-16,-1-4-1 15,1 4-3-15,0-1 1 16,0 1 4-16,-1-1-3 16,1 1-2-16,4 3 1 15,11 0 4 1,0 0-3 0,5 0-2-16,-9 0 1 0,5 3 1 15,-5 1 0-15,4-1 0 16,5 1 0-16,-5-1 0 15,-7-3 0-15,-1 0 0 16,-7 0 0-16,0 3 0 0,-1-3 0 16,1 0 2-16,0 4-1 15,-4-1-1-15,-1 1 1 0,1-1-4 16,0 1 2-16,0-1-8 16,0 4 7-16,0 0-66 15,-1-3 53-15,1-4-199 16,-23-35-232-1</inkml:trace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9:06.956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42431A09-7C8B-4121-ABA7-8A79F5D88EA5}" emma:medium="tactile" emma:mode="ink">
          <msink:context xmlns:msink="http://schemas.microsoft.com/ink/2010/main" type="writingRegion" rotatedBoundingBox="16313,11926 14192,9230 16137,7701 18257,10396">
            <msink:destinationLink direction="with" ref="{3C031F02-FFBF-48B2-8D26-823C1870D227}"/>
          </msink:context>
        </emma:interpretation>
      </emma:emma>
    </inkml:annotationXML>
    <inkml:traceGroup>
      <inkml:annotationXML>
        <emma:emma xmlns:emma="http://www.w3.org/2003/04/emma" version="1.0">
          <emma:interpretation id="{24729764-F1D3-4A6F-A1B5-8AF1A742FEF1}" emma:medium="tactile" emma:mode="ink">
            <msink:context xmlns:msink="http://schemas.microsoft.com/ink/2010/main" type="paragraph" rotatedBoundingBox="16138,11703 14192,9230 14819,8737 16764,1121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4E73CA7-4A04-4DB1-9B02-3DE3A5BCE4E4}" emma:medium="tactile" emma:mode="ink">
              <msink:context xmlns:msink="http://schemas.microsoft.com/ink/2010/main" type="inkBullet" rotatedBoundingBox="16147,11696 15645,11059 16247,10586 16748,11223"/>
            </emma:interpretation>
            <emma:one-of disjunction-type="recognition" id="oneOf0">
              <emma:interpretation id="interp0" emma:lang="en-US" emma:confidence="0">
                <emma:literal>→</emma:literal>
              </emma:interpretation>
            </emma:one-of>
          </emma:emma>
        </inkml:annotationXML>
        <inkml:trace contextRef="#ctx0" brushRef="#br0">4657 1665 116 0,'0'-15'52'0,"0"15"-41"0,-4-12-14 16,0 12 60-16,-1-8-46 16,1 1 56-16,0-1-51 15,-1 0 54-15,-4 4-53 16,5 0 43-16,-5 4-45 0,1 0 31 0,-1 4-34 31,5 0 22-31,-1 0-25 16,1 0 14-16,0-4-17 15,-1 0 6-15,5 0-9 0,0 0-8 16,5 0 5-16,-1 0 13 16,9 4-10-16,-4 0 15 15,17 3-13-15,-4 1 9 16,26 0-11-16,0 0 13 0,8-1-12 15,-8 1 12-15,18 0-12 16,-10 0 12-16,27-1-12 16,-13 1 14-16,13 4-13 15,-13-1 9-15,-5 1-11 16,-8 0 10-16,-5-1-10 16,-8 1 13-1,-5-4-12-15,-8-1 23 16,-5 1-21-16,-4 0 3 15,-9-4-6-15,-5 0 1 16,-16-8-3-16,-1 0-1 0,-35-4 1 16,5 0-1-16,-18-3 0 15,9 3-14-15,-13-4 11 16,13 5-2-16,-17-5 3 16,8 4-4-16,-8 0 5 15,12 1-6-15,5 3 6 16,9 0-3-16,0-4 3 15,8 4-8-15,14 4 7 16,4 0-2-16,17-4 3 0,-4 4-5 16,22 0 5-16,-4 0-8 0,12 0 6 15,-4 0 5-15,18 0-2 16,-5 0-2-16,26 4 1 16,-8-4 4-16,13 4-3 15,-13 0 3-15,-1 0-2 16,-8 0 5-16,-4 0-5 31,-5-4 9-31,-8 4-8 0,-5-4 16 16,-4 3-14-16,-5-3 4 15,-8 0-6-15,0 0-1 16,-18 0 0-16,0 0 4 16,-17-3-4-16,4-1-28 0,-17 0 22 15,4 4-13-15,0 0 13 16,5 0-23-16,3-4 22 15,6 0-54-15,3 0 47 16,5 0-211-16,4-3 174 16,1-1-241-1</inkml:trace>
      </inkml:traceGroup>
      <inkml:traceGroup>
        <inkml:annotationXML>
          <emma:emma xmlns:emma="http://www.w3.org/2003/04/emma" version="1.0">
            <emma:interpretation id="{C9AE05E7-884B-4417-A2B1-755E88A87469}" emma:medium="tactile" emma:mode="ink">
              <msink:context xmlns:msink="http://schemas.microsoft.com/ink/2010/main" type="line" rotatedBoundingBox="15686,11129 14192,9230 14819,8737 16312,10636"/>
            </emma:interpretation>
          </emma:emma>
        </inkml:annotationXML>
        <inkml:traceGroup>
          <inkml:annotationXML>
            <emma:emma xmlns:emma="http://www.w3.org/2003/04/emma" version="1.0">
              <emma:interpretation id="{57C3CCE9-95C4-49B0-B99B-30A7E603E2F8}" emma:medium="tactile" emma:mode="ink">
                <msink:context xmlns:msink="http://schemas.microsoft.com/ink/2010/main" type="inkWord" rotatedBoundingBox="15686,11129 14192,9230 14819,8737 16312,10636">
                  <msink:destinationLink direction="with" ref="{3BAC2423-9015-45BD-B6B8-5DF51A070AE0}"/>
                  <msink:destinationLink direction="with" ref="{5A8A26C0-F625-42CF-B5CE-56F06CECCA45}"/>
                </msink:context>
              </emma:interpretation>
              <emma:one-of disjunction-type="recognition" id="oneOf1">
                <emma:interpretation id="interp1" emma:lang="en-US" emma:confidence="0">
                  <emma:literal>"no</emma:literal>
                </emma:interpretation>
                <emma:interpretation id="interp2" emma:lang="en-US" emma:confidence="0">
                  <emma:literal>"so</emma:literal>
                </emma:interpretation>
                <emma:interpretation id="interp3" emma:lang="en-US" emma:confidence="0">
                  <emma:literal>"nor</emma:literal>
                </emma:interpretation>
                <emma:interpretation id="interp4" emma:lang="en-US" emma:confidence="0">
                  <emma:literal>"Apr</emma:literal>
                </emma:interpretation>
                <emma:interpretation id="interp5" emma:lang="en-US" emma:confidence="0">
                  <emma:literal>"'so</emma:literal>
                </emma:interpretation>
              </emma:one-of>
            </emma:emma>
          </inkml:annotationXML>
          <inkml:trace contextRef="#ctx0" brushRef="#br0" timeOffset="1039.1425">4121 502 156 0,'-4'-4'69'0,"4"4"-55"0,0 0-18 0,0 0 56 16,0 4-42-16,0-4 25 15,8 4-25-15,-3 0 27 16,16 15-28-16,1 1 19 0,18 26-21 16,-6-11 13-16,10 35-15 15,-5-8 31-15,5 8-28 16,-9-8 31-16,4 7-30 0,-8-6 27 15,-1 2-27-15,-4-10 7 16,-4-5-12-16,-4-7 20 16,-10-12-18-16,1-4 3 15,-9-19-7-15,0-1-4 16,-4-14 2-16,-1-1 0 0,-3-15 0 31,3 3 2-31,-8-15-1 16,0 4 2-16,-13-31-2 15,4 8-1-15,-9-8 1 16,5 8-4-16,-4-4 2 16,4 7 4-16,4 9-3 0,4 7-11 15,1 4 9-15,4 7-2 16,4 13 2-16,5 3-4 0,12 20 5 16,-3-1-3-16,17 44 3 15,-1-9-5-15,10 20 5 16,-5-8 3-16,13 35-2 0,-4-15 9 15,13 11-7-15,-4-12 10 32,-1-3-9-32,-3-12 10 0,-10-8-10 0,-4-3 30 15,-4-24-26-15,-9-4 3 16,-21-38-7-16,-1-1 1 16,-22-38-3-16,10 7-1 15,-14-30 1-15,8 11-18 16,-20-35 13-16,3 16 2 0,-8-8 1 31,8 15 1-31,0 12 0 16,5 8-6-16,9 12 5 15,3 7-11-15,14 8 9 16,5 4-4-16,12 23 5 0,0 0 1 16,18 27 1-16,-4 1 0 15,12 30 0-15,-4-8 2 16,0 5-1-16,-4-9-1 0,0 9 1 15,-5-9 4-15,5 5-4 16,-4-8 6-16,-5-4-6 16,0-4 0-16,-4-12 0 15,-1-4-77-15,-3-15 60 16,-5 0-202-16,0-7 168 16,0 3-170-1</inkml:trace>
          <inkml:trace contextRef="#ctx0" brushRef="#br0" timeOffset="2228.8615">4064 56 148 0,'0'-15'65'0,"0"15"-51"0,-8-12-17 16,3 12 71-16,1 0-54 15,-1 0 40-15,-3 0-40 16,3 0 26-16,-3 0-30 16,-1 0 15-16,-4 8-19 0,4-4 6 15,-13 7-9-15,5 1 1 0,-14 7-3 16,5-3 2-16,-9 19-2 16,5-8 2-1,4 16-2-15,4-5-6 16,9 9 4-16,4-8-11 15,13-8 9-15,-4-8-122 16,13-11 98-16,0-1-187 16</inkml:trace>
          <inkml:trace contextRef="#ctx0" brushRef="#br0" timeOffset="2662.8685">3981-405 188 0,'-8'16'85'0,"8"-16"-67"0,-18 19-23 0,14-15 58 16,-9 11-43-1,4 1 20-15,-8 7-22 0,-1 0 12 16,-8 8-15-16,0-4 3 0,-13 16-6 15,4-8-1-15,-5 8 0 16,6-8-1-16,3-1 0 16,5-3-3-16,4 8 2 15,0-4-5-15,9 4 5 16,4-4-67 0,18-8 53-16,0-4-213 15</inkml:trace>
          <inkml:trace contextRef="#ctx0" brushRef="#br0" timeOffset="3107.6665">3811-486 144 0,'-8'-4'65'0,"8"4"-51"0,-18-4-17 0,14 4 68 15,-9 0-52-15,4 0 55 16,-8-4-51 0,3 0 33-16,-16 0-36 0,4 0 36 0,-9 4-37 15,4 0 21-15,-8 8-24 16,9 0 13-16,-18 3-17 16,8 1 0-16,-12 27-4 15,4-4-4-15,-4 19 1 0,8-4-5 16,22 9 5-1,0-9-140-15,27 0 111 16,-5-7-254 0</inkml:trace>
        </inkml:traceGroup>
      </inkml:traceGroup>
    </inkml:traceGroup>
    <inkml:traceGroup>
      <inkml:annotationXML>
        <emma:emma xmlns:emma="http://www.w3.org/2003/04/emma" version="1.0">
          <emma:interpretation id="{FF2B50EF-4E91-40E5-A2A5-4B7DC5294FD7}" emma:medium="tactile" emma:mode="ink">
            <msink:context xmlns:msink="http://schemas.microsoft.com/ink/2010/main" type="paragraph" rotatedBoundingBox="17809,10794 17177,10257 17616,9740 18249,1027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A56237E-A963-4217-8E6B-11E348FEB869}" emma:medium="tactile" emma:mode="ink">
              <msink:context xmlns:msink="http://schemas.microsoft.com/ink/2010/main" type="line" rotatedBoundingBox="17809,10794 17177,10257 17616,9740 18249,10277"/>
            </emma:interpretation>
          </emma:emma>
        </inkml:annotationXML>
        <inkml:traceGroup>
          <inkml:annotationXML>
            <emma:emma xmlns:emma="http://www.w3.org/2003/04/emma" version="1.0">
              <emma:interpretation id="{54DA1890-0D10-4F2F-8FA8-59EC7F8AC141}" emma:medium="tactile" emma:mode="ink">
                <msink:context xmlns:msink="http://schemas.microsoft.com/ink/2010/main" type="inkWord" rotatedBoundingBox="17809,10794 17177,10257 17616,9740 18249,10277">
                  <msink:destinationLink direction="with" ref="{5A8A26C0-F625-42CF-B5CE-56F06CECCA45}"/>
                  <msink:destinationLink direction="with" ref="{3BAC2423-9015-45BD-B6B8-5DF51A070AE0}"/>
                </msink:context>
              </emma:interpretation>
              <emma:one-of disjunction-type="recognition" id="oneOf2">
                <emma:interpretation id="interp6" emma:lang="en-US" emma:confidence="0">
                  <emma:literal>am</emma:literal>
                </emma:interpretation>
                <emma:interpretation id="interp7" emma:lang="en-US" emma:confidence="0">
                  <emma:literal>Ohm</emma:literal>
                </emma:interpretation>
                <emma:interpretation id="interp8" emma:lang="en-US" emma:confidence="0">
                  <emma:literal>Ohms</emma:literal>
                </emma:interpretation>
                <emma:interpretation id="interp9" emma:lang="en-US" emma:confidence="0">
                  <emma:literal>om</emma:literal>
                </emma:interpretation>
                <emma:interpretation id="interp10" emma:lang="en-US" emma:confidence="0">
                  <emma:literal>Oman</emma:literal>
                </emma:interpretation>
              </emma:one-of>
            </emma:emma>
          </inkml:annotationXML>
          <inkml:trace contextRef="#ctx0" brushRef="#br0" timeOffset="7472.8303">6441 444 76 0,'5'-12'36'0,"-5"12"-29"0,0-11-9 0,0 11 69 15,0 0-53-15,0 0 57 16,0 0-54-16,0 0 26 15,-5-4-32-15,5 4 0 0,-4 0-8 16,4 0 7-16,0 0-8 16,0 0-1-16,0 0 0 15,0 0-1 1,0 0 0-16,0 0 8 16,0 8-6-16,0-1 10 15,0 13-9-15,0-5 2 16,4 5-4-16,1-5 13 15,-1 5-10-15,0-1 12 16,1-4-12-16,-1 1 23 16,0-4-21-16,1 3 6 0,3-11-8 15,1 0 3-15,0-8-6 16,-5 0 3-16,1-19-3 16,-1 7-3-16,5 1 1 15,-1-1 4-15,1 1-3 16,-5 3-5-16,1 8 4 15,-1 0 3-15,5 4-2 0,-5 0 0 0,5 12 1 16,0-4-4-16,-1 7 2 16,1 1 4-16,4 7-3 15,-4 0 0-15,4-3 1 32,-4-1-4-32,4-3 2 15,-4-5 6-15,-1-3-4 0,1 0 3 16,0-12-3-16,-5 0 2 15,0-15-2-15,1 3 2 16,-1-11-2-16,1 0-6 0,-1 7 4 16,0 1 3-16,1 11-2 15,-5 1 0-15,4 14 1 16,0 1 7 0,5 8-6-16,0-5 5 0,4 9-6 15,-4-1 3-15,4 0-3 16,-5-3 5-16,5-1-5 15,1-3 3-15,-6-4-3 16,1-1 2-16,0-7-2 16,-5 0 2-16,5-7-2 15,-5-1-1 1,1-4 1-16,-1 1-4 0,0-1 2 16,1 4 1-16,-1 1 0 15,0 3-3-15,1 0 2 16,-1 4 4-16,0 0-3 15,1 0 0-15,-1 4 1 16,1 0-4-16,-1 7 2 16,0-3 1-16,5 7 0 0,-5-3 0 15,5 7 0-15,0-3 2 16,-5 3-1-16,0 1-1 16,1-5 1-16,-1 1-1 15,1-5 0-15,-1-3-40 16,-4-4 32-16,0 0-252 15,0-8 202-15,0 0-65 16</inkml:trace>
          <inkml:trace contextRef="#ctx0" brushRef="#br0" timeOffset="5086.4862">6463 715 148 0,'-4'-3'65'0,"4"3"-51"0,-9-4-17 0,5 4 63 15,-1 0-48-15,1 0 52 16,-1 0-48-16,1 0 39 31,-5 0-41-31,1 0 35 0,-1 4-36 0,0-4 18 0,0 7-23 16,1 1 15-16,-1 19-17 16,5-4 11-16,-1 24-12 15,1-4 8-15,8 3-10 31,1-7 24-31,16 15-21 16,-3-7 26-16,30-1-24 0,-9-3 21 16,18-4-22-16,-5-5 22 15,0-14-22-15,-8-1 22 0,4-19-22 16,-9 0 25-16,1-23-24 16,-10 4 1-16,-4-40-6 15,-4 13 9-15,-13-16-9 16,-5 12-4-16,-8-13 1 15,-1 9-9-15,-21-8 7 0,4 8-27 16,-30-4 23-16,9 11-24 16,-5 8 23-16,4 5-8 15,5 30 11-15,4 0-9 16,4 19 10 0,5-3-27-16,9 7 24 0,-1-3-57 15,5 3 48 1,4-3-136-16,1-5 116 15,-1-3-271 1</inkml:trace>
        </inkml:traceGroup>
      </inkml:traceGroup>
    </inkml:traceGroup>
  </inkml:traceGroup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20:41.484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FF44865C-19C0-4FBC-8995-9558D89FDE8E}" emma:medium="tactile" emma:mode="ink">
          <msink:context xmlns:msink="http://schemas.microsoft.com/ink/2010/main" type="inkDrawing" rotatedBoundingBox="20043,8717 25325,8715 25326,9591 20044,9593" semanticType="callout" shapeName="Other">
            <msink:sourceLink direction="with" ref="{9A0096C3-3A9E-46C0-8D2F-A0C1C05A323E}"/>
          </msink:context>
        </emma:interpretation>
      </emma:emma>
    </inkml:annotationXML>
    <inkml:trace contextRef="#ctx0" brushRef="#br0">295 876 144 0,'-4'-7'65'0,"0"7"-51"0,-3 0-17 0,3 0 46 0,0 0-35 0,-4 0 37 16,0 0-34-16,0-3 42 15,0-1-40-15,-3-3 36 0,-1-3-36 16,0-4 23-16,0-7-26 16,-3-10 25-16,-1-11-26 15,1-17 32-15,-9 0-31 16,1-7 12-16,3 0-16 0,1 7-4 15,3 0 0-15,4 3-2 16,4 7 0-16,1 8-6 16,3 2 5-16,0 8 3 15,4 7-2-15,0 6-5 16,4-2 4-16,3 6-3 31,5 3 3-31,-4 1 4 0,0 3-3 16,0 3 3-16,-1-2-2 15,1 2-1-15,-4 1 1 16,0 3 1-16,0-4-1 16,0 1-6-16,-4-1 4 15,0 1 6-15,0-1-5 16,0 4-2-16,4-3 2 0,0 3 3 16,-4 0-3-16,0 0 9 0,0 0-7 15,4 0 13-15,-4 0-11 16,0 0 0-16,4 0-2 15,-1-4 7-15,1 4-7 16,0-3 2-16,0 3-3 31,0-4 5-31,4 4-5 0,0 0 3 16,0 4-3-16,3 3 2 16,5 0-2-16,0 0 5 15,3 0-5-15,1 0 11 16,-1-1-9-16,1 1-4 15,-1 0 1-15,5 0 3 16,7-3-3-16,12-1 0 0,27 1 1 16,16-1 10-16,1 1-9 15,6-4 3-15,32 0-4 16,5 3 16-16,-9 1-13 16,12 3 21-16,15 0-19 15,-7-1 17-15,0 1-18 16,23 4 12-16,-8-4-12 0,-11 3 8 15,8 4-10-15,-1 0 13 0,-15 0-12 16,-12-4 6-16,-4-3-7 16,-3 0 12-16,-5 0-11 15,-7 0 9-15,-13 0-10 16,-7-3 2-16,-7-1-4 31,7 1 2-31,-8-1-2 0,8 1 5 16,-12-1-5-16,-3 0 0 15,-13-3 0-15,-3 0 1 16,0-3-1-16,7 0 2 16,1-4-2-16,11 3-1 15,-4-3 1-15,5 4-1 16,-17-4 0-16,1 3 0 0,-8 1 0 16,-8 3 0-16,4 0 0 15,-8 0 0-15,-8 0 0 16,8 3 0-16,0 1 0 0,-3-1 5 15,-9 1-4-15,12 3 0 16,-8 0 0-16,-3 0 1 31,-1-1-1-31,-3 1 2 16,3 0-2-16,-4 0-3 0,5-3 1 16,-5-1 4-16,-7 1-3 15,3-4-2-15,-3 0 1 16,4 0 6-16,-1 0-4 15,1 0 0-15,-1 0 0 16,-3 0-1-16,-4 0 0 0,3 0 0 16,1 0 0-16,0 0 2 15,-5 0-1-15,-3 0-1 16,0-4 1-16,-4 4-18 16,0 0 13-16,-4-3-32 15,0 3 28-15,0-4-36 16,0 4 33-16,0 0-45 0,0 0 42 15,0-3-49-15,0 3 48 16,0 0-35-16,4 0 37 16,0 0-69-16,-1 3 63 0,5-20-331 31</inkml:trace>
  </inkml:traceGroup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8:47.644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A2E2B044-CFF5-4E62-A39A-90D9CEB8C3ED}" emma:medium="tactile" emma:mode="ink">
          <msink:context xmlns:msink="http://schemas.microsoft.com/ink/2010/main" type="inkDrawing"/>
        </emma:interpretation>
      </emma:emma>
    </inkml:annotationXML>
    <inkml:trace contextRef="#ctx0" brushRef="#br0">-684 1605 140 0,'4'8'62'0,"-4"-8"-49"0,9-12-16 0,-5 12 37 31,9 0-27-31,5-3 20 0,3-1-20 16,19 0 7-16,-5 0-10 16,-9 0 15-16,22-8-15 0,17-11 7 15,-4 0-8 1,-13 4 4-16,-9 3-6 0,-8 4 11 0,-5 5-9 31,-4 7-1-31,-9 4-1 0,-9 3-256 16</inkml:trace>
  </inkml:traceGroup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8:47.244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42563F48-EEE5-49A1-B4C7-F8AAF9C8D4B4}" emma:medium="tactile" emma:mode="ink">
          <msink:context xmlns:msink="http://schemas.microsoft.com/ink/2010/main" type="inkDrawing"/>
        </emma:interpretation>
      </emma:emma>
    </inkml:annotationXML>
    <inkml:trace contextRef="#ctx0" brushRef="#br0">-558 543 116 0,'0'-8'55'0,"0"8"-43"0,13-4-15 0,-13 4 37 16,13 4-27-16,-4 0 6 15,22 4-9-15,-5 0 33 0,22 3-28 16,-9 1 30-16,9 0-30 0,17 3 10 15,-4 1-13 1,-4 3 4-16,-9-3-7 16,-4-5 12-16,-1 1-11 0,-8-1 6 15,-4 1-7-15,-9 0-83 16,-18 3 63 0,-13-3-193-16</inkml:trace>
  </inkml:traceGroup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8:45.352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3E795E1D-ED03-4403-946A-9E7A5F66F9EF}" emma:medium="tactile" emma:mode="ink">
          <msink:context xmlns:msink="http://schemas.microsoft.com/ink/2010/main" type="inkDrawing" rotatedBoundingBox="20965,3494 21199,512 23965,728 23731,3711" semanticType="enclosure" shapeName="Other">
            <msink:destinationLink direction="with" ref="{109F4355-66B6-4CDA-9A58-2D18302FFCBC}"/>
            <msink:destinationLink direction="with" ref="{738DD9DC-4FAF-469D-8F6E-EE6A12C20ACC}"/>
            <msink:destinationLink direction="with" ref="{A5821F13-40D1-47F9-AC7B-80269A190450}"/>
          </msink:context>
        </emma:interpretation>
      </emma:emma>
    </inkml:annotationXML>
    <inkml:trace contextRef="#ctx0" brushRef="#br0">1348 93 184 0,'-4'-23'85'0,"-1"23"-67"0,-12-11-23 0,4 7 83 0,0 0-62 16,0 0 56-16,0 0-54 15,-5 4 44-15,1 0-46 16,-5 0 25-16,0 8-30 0,-4 3 8 31,4 1-13-31,-4 0 12 0,-9 7-13 16,-4 0 0-16,-14 5-3 16,1 7 10-16,8-12-10 0,5 0 3 0,-13 16-4 15,8-8-1-15,-8 20 1 16,8-4-4-16,-21 26 2 31,8-10 4-31,-13 22-3 0,9-11 0 16,-4 31 1-16,8-16 1 0,1 31-1 15,-23 74 5-15,22-23-5 16,14-8 3-16,17-4-3 16,8-16 5-16,14-7-5 15,8-8 0-15,14-7 0 31,16-1-1-31,19 0 0 0,8-15 0 16,0-12 0 0,0-7 2-16,4-9-1 0,14-7-1 15,17-12 1-15,9-11 1 16,-10-12-1-16,-7-4 2 16,3-4-2-16,14-3 2 15,0-9-2-15,-1-7-1 0,-12-4 1 16,-9-4 4-16,0-7-4 0,-1-5-3 15,14-7 2-15,5 4 8 16,-5-5-6-16,-9-3-1 16,-9-8 0-16,1-7 4 15,-5-9-4-15,5-11 9 16,-5 0-8-16,-5-8 10 16,-3-7-9-16,-5-12-4 15,0-8 1-15,-13-4 5 16,-4 0-4-16,-10 4 3 0,-3 4-3 15,-9 8 2-15,-5 0-2 16,-4-1 2-16,-4 1-2 31,-5 4 5-31,1-1-5 0,-5 5 3 16,0-8-3 0,0-1 5-16,-5-3-5 0,-3 4 0 15,-5 11 0-15,-5 8 1 16,-4 8-1-16,-4 4 5 15,-4 7-5-15,-5 5 9 16,-9 7-8-16,1 0 13 0,-5 4-11 16,4-4 3-16,-4 0-5 15,4-4-4-15,-4-3 2 16,-8-1 3-16,16 12-3 16,6 4 0-16,-19-4 1 15,10 4-4-15,-5 3 2 16,8 5 1-1,-3-4 0-15,8 7 2 16,-4 1-1-16,8-1-3 16,-4 1 1-16,9 3 1 0,-4 1 0 15,3 3 0-15,-8 0 0 16,5 4 2-16,-9 0-1 16,4 0-1-16,-4 1 1 15,4-1-4-15,0 4 2 0,4 0 4 16,1 0-3-16,4 0-2 15,4 0 1 1,4 0 1-16,1 0 0 16,4 0 0-16,0 0 0 15,4 0-3-15,0 0 2 0,1 0 1 16,3 0 0-16,1 0 0 0,-1 0 0 16,1 0-3-16,0 0 2 15,4 0 4-15,0 0-3 16,0 0 0-16,0 0 1 15,0 0-74-15,0 0 57 16,0 0-148-16,8-4 126 31,-3 4-267-31,4-12 233 16,-1 4-47-16</inkml:trace>
  </inkml:traceGroup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8:48.669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C121EF70-C382-491E-B516-B82A63BC0A15}" emma:medium="tactile" emma:mode="ink">
          <msink:context xmlns:msink="http://schemas.microsoft.com/ink/2010/main" type="inkDrawing" rotatedBoundingBox="21608,4320 21690,3717 21738,3723 21656,4326" shapeName="Other"/>
        </emma:interpretation>
      </emma:emma>
    </inkml:annotationXML>
    <inkml:trace contextRef="#ctx0" brushRef="#br0">689 3156 168 0,'-17'-31'75'0,"17"27"-59"0,0 0-20 0,0 4 93 15,0 0-71-15,-4 8 38 0,-1 4-40 16,1 3 18-16,0 8-24 16,-5 12 10-16,0 8-14 0,0 0 5 15,1 3-8-15,-1 1-2 16,0-1 0-16,5 8-1 16,0-3 0-16,4-1-26 15,0-3 21 1,4-9-139-16,0-7 113 15,1-15-185 1</inkml:trace>
  </inkml:traceGroup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8:46.266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C57457E6-6AA1-4074-9E9B-0D436A0760AB}" emma:medium="tactile" emma:mode="ink">
          <msink:context xmlns:msink="http://schemas.microsoft.com/ink/2010/main" type="inkDrawing"/>
        </emma:interpretation>
      </emma:emma>
    </inkml:annotationXML>
    <inkml:trace contextRef="#ctx0" brushRef="#br0">437-380 124 0,'-9'-19'59'0,"9"19"-47"0,-5-19-15 0,1 19 57 0,0-4-43 16,-1 0 46-16,1 0-42 15,0 0 37-15,-1 0-39 16,1 0 24-16,0 4-27 0,4 0-8 16,4 8-1-16,0 0-1 15,5 15 0-15,0-3 5 0,4 11-4 16,0-4 3-16,4 8-3 15,1-8 5-15,4 8-5 16,-5-4 11-16,0 0-9 16,-3-4 4-16,-1 0-5 15,0-4 10-15,-5-3-9 16,1-1-43-16,-4 0 32 0,-1-3-166 16,0 3 135-16,-4-3-125 15</inkml:trace>
    <inkml:trace contextRef="#ctx0" brushRef="#br0" timeOffset="445.8548">66-166 104 0,'13'4'49'0,"-13"-4"-39"0,30 11-12 0,-25-7 47 16,12 8-36-16,-4-5 30 16,13 9-29-1,-4-4 26-15,13 7-27 0,-9-4 18 0,5 5-20 0,-5-1 4 16,0 4-7-16,-4-3 11 15,0 3-11 1,-5-3 6-16,1-1-7 16,-5-4 1-16,0 1-3 15,-4-4-275 1</inkml:trace>
  </inkml:traceGroup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8:49.085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109F4355-66B6-4CDA-9A58-2D18302FFCBC}" emma:medium="tactile" emma:mode="ink">
          <msink:context xmlns:msink="http://schemas.microsoft.com/ink/2010/main" type="inkDrawing" rotatedBoundingBox="22841,3681 23241,4201 23201,4232 22802,3712" semanticType="callout" shapeName="Other">
            <msink:sourceLink direction="with" ref="{3E795E1D-ED03-4403-946A-9E7A5F66F9EF}"/>
          </msink:context>
        </emma:interpretation>
      </emma:emma>
    </inkml:annotationXML>
    <inkml:trace contextRef="#ctx0" brushRef="#br0">1797 3078 156 0,'0'16'69'0,"5"-4"-55"0,-1 11-18 0,0-8 62 16,1 5-47-16,3 7 36 16,14 4-35-16,4 4 19 15,5 4-23-15,4-1 7 0,0 1-11 16,-5 0 6-16,1-4-7 15,-1 0 4-15,-4-4-6 0,5-4 6 16,-5 0-6-16,-4-4-137 0,-5-7 107 16</inkml:trace>
  </inkml:traceGroup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8:49.853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738DD9DC-4FAF-469D-8F6E-EE6A12C20ACC}" emma:medium="tactile" emma:mode="ink">
          <msink:context xmlns:msink="http://schemas.microsoft.com/ink/2010/main" type="inkDrawing" rotatedBoundingBox="24127,24 25126,2700 23984,3127 22984,451" semanticType="callout" shapeName="Other">
            <msink:sourceLink direction="with" ref="{3E795E1D-ED03-4403-946A-9E7A5F66F9EF}"/>
          </msink:context>
        </emma:interpretation>
      </emma:emma>
    </inkml:annotationXML>
    <inkml:trace contextRef="#ctx0" brushRef="#br0">2949 2245 188 0,'17'8'85'0,"-4"-1"-67"0,9 5-23 0,4-4 78 0,5 3-59 15,4 1 38-15,8 0-38 16,1-5 6-16,4 1-14 15,-9-4 4-15,0 0-7 0,-4 0 1 16,-4-4-3-16,-5 0 2 16,-9 0-2-16,1-4-104 15,-5 0 81 1,-4-4-228 0</inkml:trace>
    <inkml:trace contextRef="#ctx0" brushRef="#br0" timeOffset="418.7698">3158 1524 228 0,'-4'-4'105'0,"4"4"-83"0,-5-8-28 0,5 8 88 16,5-7-66-16,-1-1 34 15,5-4-36-15,8 1-5 16,5-1-6-16,8-4-5 0,1 5 1 16,4-1 1-16,0 4 0 15,0-3 0-15,0-1 0 16,-5 4 5-16,1-3-4 16,-10 3-56-16,1 0 44 0,-9 0-98 0,-4 1 83 15,-9-1-198 1</inkml:trace>
    <inkml:trace contextRef="#ctx0" brushRef="#br0" timeOffset="844.0637">2992 772 216 0,'-4'-16'98'0,"4"16"-77"0,4-15-26 0,1 7 75 16,-1-11-56-16,0-1 23 16,18 5-26-16,4-5 1 15,5 1-8-15,4-4-6 0,4-1 2 16,0 1 0-16,-4-4 0 16,4 4 8-16,-8-12-6 31,-1 0 2-31,-3 4-3 0,-10 0-43 15,-4 4 34 1,-4 0-116-16,-5 0 96 0,-4-4-171 16</inkml:trace>
    <inkml:trace contextRef="#ctx0" brushRef="#br0" timeOffset="1270.3835">2587 279 252 0,'0'0'115'0,"4"-7"-91"0,0-9-30 15,-4 8 60-15,5-7-44 16,3-4 25-16,6-12-25 15,3-12 5-15,5 0-11 0,0-3 1 0,-1 3-4 16,1 4 2-16,0-3-2 16,0 3-20-16,-5 4 15 15,-4 4-77-15,0 8 62 16,-4 3-87 0,-4 5 80-16,-5 3-158 15</inkml:trace>
    <inkml:trace contextRef="#ctx0" brushRef="#br0" timeOffset="1617.1629">2020 62 172 0,'4'-7'78'0,"-8"-1"-61"0,4-4-21 0,0 8 42 16,0-7-31-16,4-9-2 0,0-3-2 16,5-4-1-16,0-4-1 15,0-8-48-15,4 0 37 0,0-7-171 16</inkml:trace>
  </inkml:traceGroup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8:49.468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5688ABD2-E2BA-425F-9C54-083C6FDF57F9}" emma:medium="tactile" emma:mode="ink">
          <msink:context xmlns:msink="http://schemas.microsoft.com/ink/2010/main" type="inkDrawing"/>
        </emma:interpretation>
      </emma:emma>
    </inkml:annotationXML>
    <inkml:trace contextRef="#ctx0" brushRef="#br0">2552 2753 248 0,'-9'8'111'0,"18"7"-87"0,8 1-30 0,-8-9 27 16,8 5-18-16,10 0 15 16,7 3-13-16,6 4 6 15,-5 1-8-15,-1-1 1 0,1 1-3 16,0-1 2-16,-4 0-2 15,-1-7 11-15,-4 4-10 32,-4 3-81-32,0-7 62 0,-4-9-235 15</inkml:trace>
  </inkml:traceGroup>
</inkml:ink>
</file>

<file path=ppt/ink/ink219.xml><?xml version="1.0" encoding="utf-8"?>
<inkml:ink xmlns:inkml="http://www.w3.org/2003/InkML">
  <inkml:definitions/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8:32.853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08552F0C-AC6D-41A0-A0C0-398BBB45F9EC}" emma:medium="tactile" emma:mode="ink">
          <msink:context xmlns:msink="http://schemas.microsoft.com/ink/2010/main" type="inkDrawing" rotatedBoundingBox="99,14417 25649,14529 25646,15061 97,14949" shapeName="Other">
            <msink:destinationLink direction="with" ref="{3F9001A2-744D-4316-A574-DF8CBC99D53D}"/>
          </msink:context>
        </emma:interpretation>
      </emma:emma>
    </inkml:annotationXML>
    <inkml:trace contextRef="#ctx0" brushRef="#br0">-3 334 172 0,'0'0'78'0,"0"0"-61"0,5 3-21 0,-5 1 56 15,0 0-42 16,0-4 34-31,0 0-33 0,0 0 44 0,0 0-41 16,0 0 35-16,0 0-36 0,0 0 35 16,4 0-36-16,0 0 16 15,1 0-20-15,-1 0 12 16,5 0-15-16,0 0 11 16,-1 0-11-16,1 0 19 15,0 0-18 1,-1 0 11-16,5 0-12 15,-4 0 11-15,0 0-12 16,0 0 6-16,4 0-7 16,-5 0 6-16,10 0-6 15,-5 0 6-15,4 0-6 16,-3 0 1-16,7 4-3 16,-3-4 8-16,8 4-7 0,-4 0-1 0,8 0 0 15,-4 0-1-15,9-4 0 16,-4 0 5-16,4 0-4 15,-5 0 3-15,5 0-3 16,-9 0 2-16,0 0-2 16,-4 0 2-16,4 0-2 15,-4 0 2-15,0 0-2 0,-4 0-1 16,8 0 1-16,-4 0 1 16,4 0-1-16,-5 0-1 15,6-4 1-15,16 0-4 16,-12 4 2-16,-5 0 1 15,9 0 0-15,-5 0 0 16,10 0 0 0,12-4 0-16,-17 4 0 15,-9 0 0-15,5-4 0 16,-5 4 5-16,0-4-4 16,-4 4-3-16,-1-4 2 15,-3 4 0-15,8 0 0 0,-4 0 2 16,4 0-1-16,-4 0-3 15,4-4 1-15,-4 4 1 0,13-3 0 16,-5 3 2-16,5-4-1 16,18 0-1-16,-23 4 1 15,-4 0-1-15,13 0 0 16,9-4 2-16,-17 4-1 16,-5 0-1-16,0-4 1 15,-4 0-7 1,4 0 5-16,-4 0 0 15,9 1 1-15,-5-1 2 16,4 0-1-16,-4 0-3 16,18 0 1-16,-5 0 1 15,14 4 0-15,-10 0 2 0,10-4-1 16,-10 4 2-16,1-4-2 16,-9 1-3-16,8-1 1 15,-8 0 1-15,9 0 0 16,-5 0 0-16,18 0 0 15,-9 0 0-15,13 0 0 16,-9 4 0-16,5-4 0 16,-9 1 0-16,4 3 0 0,-8 0 0 15,8 0 0-15,-8 0 0 0,8-4 0 16,-8 4 0-16,12 0 0 16,-3 0 0-16,12 0 0 15,-13 0-3-15,1-4 2 16,-5 4 1-16,0 0 0 15,-5 0-3-15,10 0 2 32,-10 0 6-32,14 0-4 0,-9 0-3 15,13 4 2-15,-9-4 3 0,9 4-3 16,-8-1-2-16,-1 1 1 16,-8 0 4-16,8 0-3 15,-8-4 0 1,8 4 1-16,-8 0-4 15,17 0 2-15,-9 0 1 0,13 0 0 0,-12-1 2 16,3 1-1-16,-3 0-1 16,-1 0 1-16,-8 0-1 15,8 0 0-15,-8 0-3 16,12 0 2-16,-12-1 1 16,17 1 0-16,-9 0 2 31,9 0-1-31,-8 0-3 0,-1-4 1 15,-4 0 4-15,0 0-3 16,-9 0 0-16,5 0 1 16,-5 0-4-16,9 0 2 15,-9 0 1-15,18 0 0 16,-5 0 2-16,9 0-1 16,-8 0-3-16,4-4 1 0,-10 4 4 15,6-4-3-15,-10 0 0 16,14 0 1-16,-9 1-4 15,13-1 2-15,-9 0 1 16,18 4 0-16,-13 0 2 16,8 0-1-16,-12 0-1 0,8-4 1 15,-13 0-1-15,8 0 0 16,-8 0 0-16,18 0 0 16,-9 1 0-16,12 3 0 0,-8 0 0 31,5 0 0-31,-10 0 0 15,1-4 0-15,-4 0 0 16,8 0 0-16,-9 4 0 16,18-4 0-16,-14 0 0 0,14 0 0 15,-9 4 2-15,5 0-1 16,-10 0-3-16,5-4 1 16,-8 4 1-16,8 0 0 15,-9 0 0-15,18-4 0 16,-13 1-3-16,21-1 2 15,-17 0 1-15,5 0 0 0,-14 4 2 16,9-4-1-16,-9 4-1 16,14-4 1-16,-14 0-4 15,22 0 2-15,-8 4 4 16,8-3-3-16,-9-1 0 16,1 0 1-16,-10 4-1 0,10-4 0 31,-10 0 0-31,19 4 0 15,-14 0 0-15,17 0 0 16,-12 0 0-16,3 0 0 16,-12 0 0-16,13 8 0 15,-13-4 0-15,25 0 0 16,-16-1 0-16,17 5 0 16,-14-4 0-16,6 4 0 0,-10-4 0 0,5 0 0 15,-9-1 0-15,17 1 0 16,-12-4-3-16,17 4 2 15,-14 0 1-15,6 0 0 16,-10 0 2-16,5-4-1 16,-14 0-1-16,19 0 1 15,-14 0-4-15,21 0 2 0,-12 0 4 16,9 0-3-16,-14 0 0 16,9-12 1-16,-13 4-4 15,9 1 2-15,-9-1 4 16,18 0-3-16,-9 4-2 15,12-3 1-15,-12-1 4 16,0 0-3 0,-9 0 0-16,9 1 1 15,-9-1-4-15,22-4 2 16,-14 4 1-16,14-3 0 16,-13-1 2-16,4 1-1 15,-13 3-1-15,9-4 1 16,-9 4-4-16,22 1 2 15,-13-1 4-15,21 0-3 0,-16 4-2 0,-1-3 1 16,-13 3 1-16,13-4 0 16,-13 4 0-16,22 0 0 15,-13 0-3-15,17 0 2 16,-13 1 6-16,0-1-4 16,-13 4-3-16,9-4 2 15,-9 0 3 1,17 0-3-16,-12 4-2 0,17 0 1 15,-13 0 4-15,4-4-3 16,-9 4 0-16,9 0 1 16,-13 0-1-16,22 0 0 15,-17 0-3-15,21 4 2 16,-13 0 1 0,4 0 0-16,-12 0 0 0,8-4 0 15,-9 0 0-15,18 0 0 16,-13 0 0-16,22 0 0 15,-14 0 2-15,1 0-1 16,-14 0-1-16,14-4 1 16,-10 0-4-16,23 4 2 15,-14 0 4-15,14 0-3 0,-18 0-2 0,13 0 1 16,-17 0-2-16,17 0 2 16,-12 0 4-16,21-4-3 15,-14 4 0-15,1-4 1 16,-9 0 1-16,9 0-1 15,-9 1-3-15,22 3 1 32,-13 0 1-32,13 0 0 0,-17 0 2 15,12 0-1-15,-17 0-3 16,22 0 1-16,-13 0 4 16,22 0-3-16,-18 0-2 15,5 0 1-15,-18 0 4 16,17 0-3-16,-12 0 0 15,21 7 1-15,83 1-4 0,-43 0 2 16,-22 0 4-16,-9-1-3 16,-5 9 0-16,5-5 1 15,-4 5-4-15,-9-1 2 16,-13 1 4-16,-9-8-3 0,-4 3-2 16,0 1 1-16,8 3 4 31,9-3-3-31,1 4-2 15,-6-5 1-15,-12-3 1 0,-4 0 0 16,-1-1 0-16,0 1 0 16,14-4 0-16,4 0 0 15,4 0 0-15,-4 0 0 16,-13 0 2-16,-5-1-1 16,5-3-3-16,4 0 1 0,13 4 1 15,5 0 0-15,-5 0 2 16,-8 0-1-16,-10-4-3 15,-3 0 1-15,4 0 1 16,8-4 0-16,9 4 2 16,1 4-1-16,-1 0-3 15,-13 0 1-15,-4-4 4 0,-1 4-3 16,10 0 0-16,8-1 1 16,5 1-4-16,-1 0 2 15,-12 0 4-15,-9 0-3 16,4 0 0-16,4 0 1 15,10 0-1-15,3-1 0 16,1 5 0 0,-14-4 0-16,-8 0 0 15,0 0 0-15,0 4 0 0,4-1 0 16,13 1 0-16,4 0 0 16,1-4 0-16,-18 0 0 15,-4 3 0-15,0 1 0 16,0-4-3-16,12 4 2 15,10-1 1-15,0-3 0 0,-5-4 2 16,-17 4-1-16,-1 0-1 16,6 0 1-16,7 4-1 15,1-1 0-15,0-3 0 16,0 4 0-16,-13-8 0 16,-9 4 0-16,-5 0 0 15,1 0 0 1,-4 0-3-16,3 3 2 15,5-3 4-15,-4 4-3 16,4-4 0-16,-4 0 1 16,-9 3 1-16,0-3-1 15,-9-4-1-15,-9 8 1 16,-3-4 1-16,-1 0-1 16,-4-4-1-16,-1 4 1 0,-3 0 4 0,-1-4-4 15,1 0-3-15,-1 0 2 16,1 0 0-16,-1 0 0 15,5 0 0-15,-9 3 0 16,0-3 0-16,0 0 0 16,0 4 2-16,-4-4-1 15,4 0-1-15,0-4 1 0,5 4-1 16,-5 0 0-16,4 0 2 16,5 0-4-1,-5 0 2-15,-4 0-3 16,1 0 2-16,-1 0 6 31,0 0-4-31,-5 0 0 16,1 0 0-16,0 0-1 0,4 0 0 15,0 4 0-15,0 0 0 16,0 4 0-16,0-4 0 16,0 4 11-16,-4-8-9 15,-5 4 5-15,1-4-5 16,-1 0-1-16,-4-4 0 0,5 4 1 15,-5 0-1-15,0 0-1 16,4 0 1-16,0 0-1 0,1-4 0 16,3 4 0-1,1-4-3-15,-5 4 2 16,5 0 4-16,-5-4-3 16,5 4 0-16,-4-4 1 31,-1 4 1-31,0-4-1 0,1 4-1 15,-1-4 1-15,0 4-1 16,-4-4 0-16,5 1 0 16,-1 3 0-16,0-4 0 15,1 4 0-15,-5 0 0 16,4 0 0-16,-4 0 2 16,5 0-1-16,-5-4-1 0,0 4 1 15,0 0 4-15,0-4-4 16,0-4 3-16,0 8-3 15,0 0 2-15,0 0-2 16,-9 8-31-16,0 4 23 16,-4-1-143-16,0 5 117 15,-5-8-332 1,-12-12 280-16,-9 0-59 16</inkml:trace>
  </inkml:traceGroup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22:18.092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8EAE7531-C127-4137-86BB-1893B57F5E60}" emma:medium="tactile" emma:mode="ink">
          <msink:context xmlns:msink="http://schemas.microsoft.com/ink/2010/main" type="inkDrawing"/>
        </emma:interpretation>
      </emma:emma>
    </inkml:annotationXML>
    <inkml:trace contextRef="#ctx0" brushRef="#br0">26 2 124 0,'0'-4'59'0,"-4"4"-47"0,4 0-15 16,0 0 40-16,0 0-30 16,0 0 32-16,0 0-30 15,0 0 27-15,0 0-27 16,0 0 23-16,-4 4-23 0,0 3 14 0,4 0-17 15,-4 0 14-15,4-1-15 16,0 1 14-16,-4 7-14 16,4 7 20-16,-4 4-19 15,4-5 5-15,0 15-7 16,0 17 5-16,0 4-6 0,4-1 6 16,4-6-6-16,0-4-5 15,3 1 2-15,5-5 5 16,4-3-4-16,7-3 9 15,4-4-8-15,1-3 19 16,-1-3-17-16,0-11 8 16,0-4-9-1,1-3 6-15,-1-4-6 16,0-3 4-16,1 0-6 16,-1-3 0-16,-4-1 0 15,-3 4 1-15,-1 0-1 16,-3 4-1-16,3 3 1 15,1 10 15-15,-1 1-12 0,1 6 12 16,3 4-11-16,8 7-1 16,4 3-2-16,4 0 7 0,0 4-7 15,0-1-1-15,-4-2 0 16,0-1 4-16,-3-7-4 16,-1-3 0-16,0-4 0 15,0-6 4-15,0-8-4 16,1-3 3-16,7-7-3 0,4-7-1 15,-4-3 1-15,-4-4-1 16,0 0 0-16,0 3 0 16,-4 4 0-16,-8 4 2 15,5 3-1-15,-5 7-1 16,0 3 1-16,-3 4 1 16,-1 4-1-1,1-1-1-15,-1 11 1 16,1 7 1-16,7 6-1 15,4 8-1-15,4 0 1 16,4-4-1-16,8 0 0 0,-4-3 2 16,0-8-1-16,-4-6-1 15,-4-7 1-15,0-7 1 16,0-7-1-16,0-7-3 16,12-7 1-16,0-14 9 0,4-10-6 15,0-4-1-15,-1-3 0 16,-3 3-1-16,-8 4 0 15,-4 7-3-15,-4-4 2 16,1 3 4-16,-5 8-3 16,0 10 0-1,-3 4 1-15,3-1-1 16,8 4 0-16,0 4-3 16,0-1 2-16,0 1 4 15,0 2-3-15,0-2 0 16,1-1 1-16,-1-3-4 15,-4 0 2-15,0-3 6 16,0-7-4-16,0-4-3 0,1 3 2 16,14 4 3-16,-3-3-3 15,-4-1 0-15,0-3 1 0,-4 1-1 16,1-5 0-16,3-3-3 16,-4-3 2-16,0 0 4 15,-4-11-3-15,0 4 3 16,0-1-2-16,1 1-3 15,10 7 1-15,-3 6 1 0,0 4 0 16,-3 4-3-16,-1 7 2 16,-4-1 4-16,0 8-3 15,-4-4 0-15,1 3 1 32,-1-3-1-32,0 4 0 15,0-8 0-15,-3 1 0 0,-1-8-6 16,1 1 5-16,-1-4 11 15,0-7-8-15,9-3-3 16,-1-4 1-16,0 0-3 16,0 0 2-16,0-3 1 15,-3-4 0-15,-1 0 0 16,0-6 0-16,0-1 2 0,1 4-1 16,-5 3-3-16,-3 7 1 15,-1 7-5-15,-3 7 5 16,-1 4 3-16,-3 7-2 0,-1 3 0 15,1 3 1-15,4-3-1 16,-5 4 0-16,1-4 0 31,-1 0 0-31,17 3 0 16,-5-3 0-16,-7 0-3 0,-1 0 2 16,1-3 6-16,-1 3-4 15,-3-7-3-15,0 3 2 16,-1-6 0-16,1-4 0 15,0-7 0-15,-1-7 0 16,1-7 2-16,-1-6-1 0,1-5-3 16,0 1 1-16,-1 4 4 15,-3 6-3-15,0 4 0 16,-4 6 1-16,-1 4-1 16,-3 4 0-16,0 7 5 15,-4 3-4-15,0 3 0 16,0 1 0-16,0 3-1 0,0 0 0 15,0 0 2-15,0 0-1 16,-4 0-17-16,0 0 12 16,-3 0-161-16,-1 0 129 0</inkml:trace>
  </inkml:traceGroup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22:24.460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84996FD8-924A-491B-A0B3-7A43B3FE3EB6}" emma:medium="tactile" emma:mode="ink">
          <msink:context xmlns:msink="http://schemas.microsoft.com/ink/2010/main" type="inkDrawing" rotatedBoundingBox="1402,11280 4910,7082 7121,8930 3612,13128" semanticType="callout" shapeName="Other">
            <msink:sourceLink direction="with" ref="{55550001-43D5-4C5F-9570-2407B7FB7FDB}"/>
          </msink:context>
        </emma:interpretation>
      </emma:emma>
    </inkml:annotationXML>
    <inkml:trace contextRef="#ctx0" brushRef="#br0">1175-2681 256 0,'8'-4'115'0,"11"-3"-91"0,-7-17-30 0,-12 21 91 16,8-15-68-16,0 1 39 15,3-21-41-15,13-28 33 16,-8 17-35-16,-1 7 21 0,9-45-25 16,-5 14-3-16,5-24-3 15,-5 17 6-15,9-38-7 0,-5 17-1 16,4-10 0-16,-3 17-1 15,3-17 0-15,-3 17 0 16,-1-14 0-16,-3 21-3 16,11 4 2-16,-4 13 4 15,1 1-3-15,-5 10 6 32,1 3-5-32,-5 8-3 0,1 6 2 15,-5 7-3-15,1 0 2 16,-4 8 4-16,-4 2-3 0,-1 4 3 15,1 4-2-15,0 3-3 16,0 0 1-16,-4 4-2 16,0-1 2-16,3 1 6 15,-3 3-4-15,0 0 3 0,-4 3-3 16,0 1 5-16,0-4-5 16,0 0 6-16,-4 4-6 15,0-1 3-15,-3-6-3 16,-1 3 2-16,-8-14-2 15,4 4-3-15,-7-8 1 32,3 4 1-32,-7-13 0 0,3 6 2 15,-3-7-1-15,3 7 2 16,-11-7-2-16,-16-17-1 16,12 21 1-16,4 3-4 15,-9-6 2-15,9 2-2 16,-8 1 2-16,4 7-5 15,0-4 5-15,-12-3-8 0,8 3 6 16,7 10-6-16,5 1 6 16,0 3 2-16,3 4 1 15,5 3-9-15,3 3 7 16,4 4-4-16,-3 4 4 16,3-1-5-16,-8 15 6 0,-7 9-3 15,4-2 3 1,3-4-2-16,-11 17 2 15,7-3-2-15,-7 34 2 16,4-10-5-16,-16 21 5 16,7-14 8-16,1 21-5 15,4-14-7-15,0 17 5 16,3-17-1-16,1 0 1 16,3-14 2-16,5-3-1 0,-1-7 5 15,5-8-5-15,3-6 0 16,0-4 0-16,-3 8-1 15,3-18 0-15,4-4-6 16,0 4 5-16,0-4 3 16,1 1-2-16,3-5 0 15,-4 5 1-15,0-4-1 0,0 0 0 16,4-1-3-16,0-2 2 16,0-1 6-16,1-3-4 15,-1 0-3-15,0 0 2 16,0-3 8-16,-4-1-6 0,4 1-1 15,-4 3 0-15,-3 0-4 32,3 3 2-32,4-3 4 0,-4-7-3 15,0 0-2-15,0 0 1 16,1 0 4-16,-5 0-3 16,0 0-2-16,-7 7 1 15,3-4 6-15,-15 1-4 16,7-1 3-16,-11-3-3 15,8 0-1-15,-9 4 1 0,5-1-1 16,-20-3 0-16,8 0 0 16,-23 4 0-16,-36-4 2 15,40 7-1-15,7-4-3 16,-16 1 1-16,13-1 1 16,-28-3 0-16,11 0 0 0,-7-3 0 31,12-1 0-31,-4-10 0 15,11 4 0-15,-7-4 0 16,7 0-6-16,1 0 5 16,7 0-3-16,4 4 3 15,8-1-2-15,0 4 2 0,8 0-8 16,4 7 7-16,-5 4 1 16,17 6 1-16,-1 1 0 0,5 10 0 15,3-4-3-15,-4 14 2 16,5-3 6-16,-5 31-4 15,0-10-11-15,-7 38 8 16,3-14 3-16,-7 38-1 16,3-17-2-16,-7 41 1 15,4-16 1-15,-8 40 0 0,7-23 0 16,-3 17 0-16,4-25 0 16,-1 32 0-16,5-24 0 15,-1 13 0-15,5-24 0 16,-1-10 0-16,5-18 2 15,-1 15-1-15,0-18-1 16,8-4 1 0,1-14-1-16,7-6 0 15,0-15-14-15,0-6 11 16,0-7 1-16,0-4 1 16,0-7 6-16,0 1-4 0,0-8-5 15,0 0 3-15,0-3 0 16,-4-3 1-16,0-5 2 15,-4 8-1-15,0-3 2 0,-7-1-2 16,3 0-6-16,4 1 4 31,0-4-11-31,0 0 9 16,4-4-7-16,4-3 7 0,0 0 5 16,8-4-2-16,0 1 0 15,4-1 1-15,0 1-10 16,11 3 7-16,-7 0-4 0,15 7 4 15,-8-4 1-15,13 14 1 0,-9-3-9 16,16 18 7-16,-8-5 1 16,32 11 1-16,-13-6 0 15,21 13 0-15,-13-4 5 32,9 12-4-32,-13-12 11 0,16 4-9 15,-11-6 7-15,4-5-7 16,-13-6 4-16,1-4-6 15,-8-6 11-15,-8-8-9 16,-8-3-71-16,-7-7 54 0,-5 0-355 16,-15 0 287-1,0-4 28-15</inkml:trace>
  </inkml:traceGroup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22:19.888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1D4EB57E-6704-411B-AAD2-16A78DB49262}" emma:medium="tactile" emma:mode="ink">
          <msink:context xmlns:msink="http://schemas.microsoft.com/ink/2010/main" type="inkDrawing"/>
        </emma:interpretation>
      </emma:emma>
    </inkml:annotationXML>
    <inkml:trace contextRef="#ctx0" brushRef="#br0">-1023-269 144 0,'0'3'65'0,"0"-3"-51"0,0 11-17 0,0-8 37 15,-3 4-27-15,-1 0 42 16,0 7-37-16,0-3 56 15,0 9-52-15,0-2 35 0,-4 20-37 16,0-7 25-16,-11 42-29 16,3-10 23-16,-23 31-24 15,8-11 42-15,-20 28-39 16,8-17 15-16,-4 14-20 16,8-18-1-16,0 4-4 15,4-14-2-15,3 3 1 16,5-10-1-16,4-3 0 0,-1-11 0 15,5-7 0-15,3-10-9 16,0-4 7-16,5-7-13 0,-1 1 12 16,4-5-5-16,0 5 6 15,0-4 4-15,4-1-2 16,0-6-2-16,-3 4 1 31,-1-5 4-31,0 1-3 0,4 0 3 16,0-7-2-16,0-4 2 15,0 4-2-15,0-3-3 16,-3 3 1-16,-1-4 12 16,0 4-9-16,4-4 0 15,-4 4-1-15,8-14 10 32,-8 21-9-32,1-3 5 15,-1-5-5-15,0-2 2 16,0-1-3-16,4 1-1 0,0-4 1 15,0 0-4-15,4-4 2 0,0 1 1 16,4-4 0-16,-4 0 2 16,4 0-1-16,0 0-1 15,0 0 1-15,-4 0-1 16,0 0 0 0,0 0-93-16,0 0 73 15,0 0-234-15,0 7 196 16,0-4-116-1</inkml:trace>
  </inkml:traceGroup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9:21.046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473D999C-E07B-487D-8CF4-AC3B9B7AB58E}" emma:medium="tactile" emma:mode="ink">
          <msink:context xmlns:msink="http://schemas.microsoft.com/ink/2010/main" type="inkDrawing" rotatedBoundingBox="16430,10123 18025,11133 17900,11331 16305,10320" semanticType="callout" shapeName="Other">
            <msink:sourceLink direction="with" ref="{D21DABDA-FE38-4319-ABBE-7B14694ECF83}"/>
            <msink:sourceLink direction="with" ref="{170454C4-29F3-44A8-BD44-159B2F4EA754}"/>
          </msink:context>
        </emma:interpretation>
      </emma:emma>
    </inkml:annotationXML>
    <inkml:trace contextRef="#ctx0" brushRef="#br0">6869 1816 176 0,'-5'0'82'0,"5"0"-65"0,0 0-21 0,0 0 70 0,0 0-53 16,0 0 30-16,-4 0-32 16,4 0 28-16,-5-4-30 15,5 1 35-15,-4-1-33 0,0 0 14 16,-1 0-18-16,5 0 13 16,-4 0-15-16,0 0 14 15,-5 0-14-15,5 1 3 0,-5-5-6 16,0 0 5-16,-4-4-6 15,0 1 0-15,-9-9 0 16,5 5 4-16,-14-12-4 16,5 4 11-16,-9-8-9 15,5 3 13-15,-5-7-12 0,4 8 6 32,-4-8-7-32,5 8 4 0,-9-8-6 15,8 8 6-15,-17-11-6 16,9 7 14-16,-14-8-11 15,10 4 6-15,-10 8-7 16,10 3 6-16,-1 5-6 16,5 4 1-16,0-24-3 15,4 4 5-15,0 16-5 0,4 3 9 16,-3-19-8-16,7 4 5 16,-8 0-6-16,5 8 3 15,-14-4-3-15,5 3 8 16,-18 5-7-16,9 4-4 15,0 3 2-15,5 0 0 16,-1 5 0-16,9-1-3 0,0 4 2 16,5 0-5-16,4 8 5 15,4 0 6-15,4 4-5 16,5-5 1-16,0 17 0 16,0-1-7-16,5-19 5 0,-1 0-120 15,4 0 94-15,1 0-278 31,4-4 234-31,0 0-87 16</inkml:trace>
  </inkml:traceGroup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9:19.829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EC890441-9DA1-4D03-9E5C-7811EC0C5182}" emma:medium="tactile" emma:mode="ink">
          <msink:context xmlns:msink="http://schemas.microsoft.com/ink/2010/main" type="inkDrawing" rotatedBoundingBox="16412,10520 18026,11155 17936,11384 16321,10749" semanticType="callout" shapeName="Other">
            <msink:sourceLink direction="with" ref="{D21DABDA-FE38-4319-ABBE-7B14694ECF83}"/>
            <msink:sourceLink direction="with" ref="{170454C4-29F3-44A8-BD44-159B2F4EA754}"/>
          </msink:context>
        </emma:interpretation>
      </emma:emma>
    </inkml:annotationXML>
    <inkml:trace contextRef="#ctx0" brushRef="#br0">6912 1778 88 0,'9'7'42'0,"-9"-7"-33"0,-9 4-11 0,5-4 21 15,-1 0-15-15,5 0 29 0,0 0-25 16,0 0-1-16,0-4-4 16,0 4 31-16,0-4-27 15,0 4 54-15,-4 0-46 0,4 0 60 16,-4 0-57 0,4 0 34-16,0 0-38 15,0 0 8-15,-5 0-15 16,5 0 7-16,0 0-11 15,0 0 16-15,0 0-15 16,0 0 15-16,-4 0-14 16,0 0 23-16,-1 4-22 15,1 0 23-15,-5 4-22 0,5 0 14 16,-5-1-16-16,0 1 20 16,-4 0-19-16,5 0 17 15,-14-4-18-15,4-1 12 0,-8-6-12 16,4-1-3-16,-13 0-1 15,5 0 4-15,-1-4-4 16,5 0-5-16,-4 1 3 16,4-1 0-16,-1 0 1 15,6 0 2-15,-1 1-1 16,4-1-3-16,-3-4 1 16,3 1 4-1,1-9-3-15,4 5 3 0,-9-12-2 16,4 3-1-1,-8-7 1-15,4 4-1 0,-17-8 0 16,9 8 5-16,-18-8-4 16,4 8-3-16,0 0 2 15,5 4-6-15,-5-4 5 16,5 3 3-16,0-3-2 16,8 4 0-16,1 4 1 15,4-1-1-15,-5 5 0 0,5 3 0 16,0 4 0-16,4 1-6 15,-8 3 5-15,3 4 6 16,-8 4-5-16,5-1 1 16,-14 1 0-16,5 0 4 15,0 0-4-15,4 0 3 16,-4 0-3 0,8 0-1-16,1 0 1 15,3-1-4-15,6 1 2 16,-1 0-2-16,4 4 2 15,5-4 1-15,5 0 0 16,-1 0-59-16,5-4 46 0,-1 0-208 16,10-8 171-16,-1 4-246 15</inkml:trace>
  </inkml:traceGroup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9:17.208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12BC8CF9-140C-4CB9-A7AD-33613657AC16}" emma:medium="tactile" emma:mode="ink">
          <msink:context xmlns:msink="http://schemas.microsoft.com/ink/2010/main" type="inkDrawing" rotatedBoundingBox="15998,14022 17613,10609 18556,11055 16941,14468" semanticType="callout" shapeName="Other">
            <msink:sourceLink direction="with" ref="{A50C1F5B-C017-4FE0-95C8-4D4055A4D4D9}"/>
            <msink:sourceLink direction="with" ref="{D21DABDA-FE38-4319-ABBE-7B14694ECF83}"/>
          </msink:context>
        </emma:interpretation>
      </emma:emma>
    </inkml:annotationXML>
    <inkml:trace contextRef="#ctx0" brushRef="#br0">6751 1266 68 0,'4'4'32'0,"-4"-4"-25"0,-4 4-8 0,4-4 11 16,0 0-8-16,0 0 5 0,0 0-6 15,0 0 14-15,0 0-11 0,0 0 28 32,0 0-24-32,0 0 19 15,0 0-20-15,0 0 18 0,0 0-18 0,0 0 24 16,0 0-23-16,0 0 24 0,0 0-24 16,0 0 7-16,0 0-11 31,0 0 3-31,0 0-5 0,0 0 2 15,0 0-3-15,0 0 5 16,0 0-5-16,0 0 17 16,0 3-14-16,0-3 12 15,0 4-11-15,0 0 5 16,0 0-7-16,0-4 4 16,0 0-6-16,0 0 0 0,0 4 0 15,0-4 4-15,0 4-4 16,0 0 11-16,0 0-9 15,0 0 4-15,0-1-5 16,0 1 5-16,0 0-6 16,0 0 6-16,0 0-6 0,0 0 9 31,0 0-8-31,0 0 13 0,0 3-11 16,0-3 0-16,0 4-2 15,0 0-2-15,4 7 1 16,1 1 4-16,-1 7-4 15,0 0 11-15,1 8-9 16,-1-8 4-16,0 12-5 16,1-11-1-16,-1 3 0 0,0-4 4 15,1 4-4-15,-5-4 6 16,4 12-6-16,0-8 3 16,-4 12-3-16,0-4 11 15,5 12-10-15,-1-9 3 16,1 17-4-16,-1-9 2 15,0 5-2 1,1-9 2-16,-1 9-2 16,0-9-3-16,-4 9 1 15,0-9 9-15,5 9-6 16,-1-9-1-16,-4 9 0 16,0-5-1-16,0 1 0 0,0-5 5 15,0 1-4-15,0-8 6 16,0 0-6-16,0-8 3 0,0-4-3 15,0-3 5-15,0 3-5 16,0-4 0-16,0 1 0 16,0-1-4-16,0-3 2 15,0-1 4-15,0-3-3 16,0-1 0 0,0 1 1-16,0-4-4 15,0-1 2-15,0 1 9 16,0 0-6-16,0-4-4 0,0 0 2 15,0 0 0-15,0 3 0 16,0 1 2-16,0 0-1 16,0 0 2-16,-4-1-2 0,-1 1 2 15,1 0-2 1,0 0 11-16,-1-5-10 0,1 1 0 16,0 0-1-1,-1 0 1-15,-4 4-1 16,5-4-1-16,-5 3 1 15,5 1 4-15,-5 0-4 16,1 0-5-16,-1 0 3 16,0-1 6-16,-4-3-5 15,0 0 1-15,-4 0 0 16,-1-4-4-16,-8 0 2 16,4 0 4-16,-4 0-3 0,4 0 6 15,-4 4-5-15,4-4-5 16,-4 4 3-16,4-4 3 0,0 0-2 15,5 0-2-15,0 0 1 16,-1 0 1-16,1 0 0 16,4 0 5-16,-1 4-4 15,1-1-5-15,0-3 3 16,0 0 0-16,-4 0 1 16,4 0 0-16,-5 0 0 15,1 0 5-15,-1 4-4 16,5-4 0-16,0 4 0 0,0 0-7 15,0 0 5-15,0 0-6 16,4 0 6-16,0 0 0 16,5 3 1-16,0-3 2 15,-1 4-1-15,1 0-1 0,0-1 1 16,-1 1-1-16,1 0 0 31,0 0 0-31,-5 3 0 16,0-3 0-16,0 4 0 15,1-5 2-15,-1 9-1 0,0-4-1 16,1 7 1-16,-1-4-7 16,0 5 5-16,5-1 0 15,-5 5 1 1,5-5 2-16,-5 4-1 0,5 0-3 0,-10 1 1 16,6-1 1-16,-1 8 0 15,0-4 0-15,1 8 0 16,3-4 0-16,-4 16 0 15,-4 22 2-15,5 1-1 16,-1 8-1-16,0-12 1 16,1-4-4-1,-1 0 2-15,0-8 4 16,0-4-3-16,1-7 0 16,-1-4 1-16,0 3-1 15,0-7 0-15,1 0 0 16,3-8 0-16,1 0 0 0,0-3 0 15,-1-1 5 1,1 0-4-16,-5-4 11 0,0-3-9 16,1-4-1-16,-1-5-1 0,0 1 4 15,1-4-4-15,-1-4 0 16,5 4 0-16,-5-4-1 16,4 0 0-16,-3 4 2 15,-1-4-1-15,0 0 2 16,-4 4-2-16,-9-4 2 0,-8 0-2 15,-9-4 5-15,-14 4-5 16,-3 0 3-16,-6 4-3 16,6 0 2-16,3 3-2 15,5-3-3-15,1 4 1 16,-6 0-2-16,5-4 2 31,-4-1 4-31,4 1-3 0,9 0-2 16,4 0 1-16,9 0-5 15,8 0 5-15,9 4-70 16,14-5 56-16,4-3-158 16,4-3 133-16,4-9-252 15</inkml:trace>
  </inkml:traceGroup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9:18.303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A98A3EEA-FC9D-4218-B043-E56C9BEF190C}" emma:medium="tactile" emma:mode="ink">
          <msink:context xmlns:msink="http://schemas.microsoft.com/ink/2010/main" type="inkDrawing" rotatedBoundingBox="16013,13491 17287,12354 17515,12609 16240,13746" semanticType="callout" shapeName="Other">
            <msink:sourceLink direction="with" ref="{170454C4-29F3-44A8-BD44-159B2F4EA754}"/>
          </msink:context>
        </emma:interpretation>
      </emma:emma>
    </inkml:annotationXML>
    <inkml:trace contextRef="#ctx0" brushRef="#br0">6336 3053 108 0,'0'-4'49'0,"0"4"-39"0,0 0-12 0,0 0 21 15,0 0-15-15,0 0 18 16,0 0-17-16,0 0 21 0,0 0-20 16,0 0 39-16,0 0-34 15,0 0 42-15,0 0-40 16,0 0 42-16,0 0-42 0,0 0 17 0,0 0-22 15,0 0 3-15,0 0-7 16,0 0 8-16,0 0-9 31,0 0 16-31,0 4-15 0,0 0 24 16,-4 0-22-16,4 0 17 16,-4 0-17-16,-1-1 11 15,-3 1-12-15,3 0 16 16,-3 0-16-16,-1 0 7 15,-13 0-9-15,9 0 6 16,-9 3-6-16,0 1-5 0,-8 0 2 16,4 0 3-16,-14 3-3 15,10 1-5-15,-5 0 4 16,4-5 3-16,-3 5-2 16,3-4 0-16,1 3 1 15,3-3 1-15,1 4-1 16,4-1-9-1,5 9 6-15,4-1-2 16,0 12 3-16,4-4 1 0,0 8 0 16,1-4-3-16,3 4 2 15,1-4 6-15,0 8-4 16,-1-8-3-16,1 11 2 0,-5 21 3 16,0-5-3-1,-4-4 9-15,-9-4-7 0,-8-7 13 16,-9-4-11-16,-14-4 6 0,-8-12-7 15,5 0 1-15,-1-7-3 16,5 3 2-16,4-7-2 16,4 3-1-16,5-7 1 31,-1 0-7-31,1-4 5 0,4-1 0 0,0 1 1 16,5-4 0-16,-1 0 0 15,5 4-59-15,9 4 46 16,8 4-216-16,9-5 177 15,-4-14-187 1</inkml:trace>
  </inkml:traceGroup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22:29.025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AD947F52-31EC-458F-BCF7-4A68E9DA2A6F}" emma:medium="tactile" emma:mode="ink">
          <msink:context xmlns:msink="http://schemas.microsoft.com/ink/2010/main" type="inkDrawing"/>
        </emma:interpretation>
      </emma:emma>
    </inkml:annotationXML>
    <inkml:trace contextRef="#ctx0" brushRef="#br0">1077-2396 156 0,'-12'-14'72'0,"12"14"-57"0,-11 7-19 0,7-4 79 15,-4 8-60-15,0-4 65 16,0 7-60-16,1-4 37 16,-1 11-42-16,0 0 3 0,8 3-12 15,0-3 10-15,8 0-12 16,-4-4 26-16,11 1-23 15,1-5 8 1,19-2-11-16,-8-1 29 16,9-6-26-16,-5-4 23 0,0-14-23 15,-3 3 5-15,-9-20-8 16,1 3 0-16,-12-10-3 16,-5 3 8-16,-14 1-7 15,3 2-1-15,-16 5 0 16,5 2-4-16,-9 11 2 0,5 0-2 15,-4 11 2-15,3-1-8 16,1 22 7-16,3-1-2 0,8 25 3 16,1-7-8-16,7 3 7 15,4-3 4-15,12-1-2 16,-5-2 0-16,17-4 1 16,-5-4 7-16,17-10-6 15,-9-4 5-15,4-10-6 16,-3 0 9-16,-5-14-8 15,-3 4 5-15,-9-25-6 16,1 4 3-16,-12-11-3 16,0 7-1-16,-19-3 1 15,3 7-10 1,-11 7 7-16,3 3-4 0,-7 7 4 16,7 3-2-16,-7 15 3 15,8-1 1-15,-1 36 0 16,5-5-9-16,7 4 7 15,4-3-2-15,8 3 3 16,0-6-2-16,12 3 2 16,-1-4-2-16,13-3 2 0,-5-8 4 15,13-9-3-15,-5-1 9 16,4-13-7-16,-3-1 7 16,-5-6-6-16,-3 3 9 15,-8-24-9-15,-1 6 2 16,-11-9-4-16,0 6-3 15,-19-7 1 1,-1 7-2-16,-7 7 2 16,3 7-8-16,-3 14 7 15,3 0-2-15,-3 4 3 16,4-1-5-16,3 29 5 16,4-11-6-16,9 6 6 0,-1-6-6 15,8 7 6 1,0-7 0-16,15 0 1 0,-3 0-3 0,23-7 2 15,-7-4 6-15,7-10-4 16,-4 0 9-16,4-7-8 16,-7 0 10-16,-5-21-9 15,-3 4 4-15,-8-18-5 16,-1 7 5-16,-15-3-6 16,0 3 0-1,-19 1 0-15,0 6-21 16,-13 7 16-16,9 4-7 15,-8 10 7-15,3 3 3 16,-7 32 1-16,8-4-6 16,0 4 5-16,3-4-3 15,9 22 3-15,3-12-8 16,16 8 7-16,0-4-2 0,12 1 3 16,0-8 1-16,11-3 0 15,-3-4 0-15,15-10 0 16,-4-4 11-16,4-13-9 15,-7-1 17-15,-1-13-15 16,-3 3 1-16,-9-17-3 0,-3 7 4 16,-12-18-5-16,0 7 0 0,-23-7 0 15,3 8-1-15,-7 2 0 16,3 1 2-16,-11 10-1 16,4 4-9-16,-12 17 6 15,7 0-2-15,1 24 3 16,4-3-5-16,11 10 5 31,5-6-8-31,19 13 6 0,0-7-3 16,15 7 4-16,-3-6 4 15,11-8-2-15,-3-3 3 16,3-11-2-16,-4-3 11 16,9-14-10-16,-9 0 0 15,-11-17-1-15,0 3 4 16,-12-21-4-16,0 8 0 0,-12-12 0 15,4 8 1-15,-11 0-1 16,3 7-3-16,-15 10 1 16,3 3-2-16,-7 12 2 15,8 2-8-15,3 25 7 16,5-4-4-16,19 18 4 0,0-4-41 16,15 1 34-1,-3-5-149-15,12-6 123 16,-1-3-264-1</inkml:trace>
    <inkml:trace contextRef="#ctx0" brushRef="#br0" timeOffset="-1749.0565">409 277 120 0,'0'-11'55'0,"0"11"-43"0,-4-7-15 0,4 7 82 0,-4-3-63 16,0-1 48-16,0-3-47 0,0 0 36 15,-4-3-40-15,0 0 41 0,-3-1-41 16,3 4 14-16,-8 4-20 16,4-1-4-16,-7 8-1 15,3-1-2-15,1 25 0 16,3-4 14-16,8 18-11 15,0-7-1 1,16 10-1-16,0-7 4 0,15 4-4 16,-4-7 9-16,9-11-8 15,-5-3 35-15,8-18-28 16,-7 1 27-16,-1-32-27 16,-4 4 18-16,-3-22-20 0,-4 8-1 15,-9-7-4 1,-3 7 4-16,-11 3-5 0,3 4 6 15,-16 10-6-15,4 0-5 16,-15 14 3-16,4 0 3 16,-8 14-2-16,3 0-5 15,5 17 4-15,3-3-8 16,17 17 6-16,-1-6-3 16,20 9 4-1,-1-6-2-15,13 0 3 0,-5-7 4 16,5-7-3-16,-1-4 6 15,1-14-5-15,-5 1 11 16,1-21-9-16,-5 3 4 16,-3-18-5-16,-4 5 5 15,-8-8-6-15,0 4 0 16,-12-1 0-16,4 8-1 16,-11 3 0-16,3 0-6 15,-11 11 5-15,3-1-6 0,1 11 6 16,3 0-8-16,13 28 6 15,-1-3-3-15,16 2 4 16,-1-2-2-16,9 13 3 16,0-7 6-16,3-10-4 0,-3 0 3 15,7-14-3-15,-3 0 8 16,-5-28-7-16,1 4 19 16,-4-15-17-16,-4 4-1 15,-8-3-1-15,0 3 3 16,-8 1-4-16,0 2-8 15,-12 11 5 1,1 0-10-16,-12 18 9 16,7-4 1-16,-3 28 2 15,3-7-3-15,9 24 2 16,3-7-5-16,16 11 5 16,0-8 0-16,11 8 1 15,1-11 5-15,4-6-4 16,-5-8 3-16,9-14-3 0,-5 1 16 15,1-22-13-15,-5 1 1 0,-3-25-3 16,0 7-2-16,-8-20 1 16,0 6 7-16,-12 14-6 15,4 4-1-15,-16-1 0 16,1 5-4-16,-12 16 2 16,3 1-5-16,-7 17 5 0,8-1-6 15,3 5 6-15,5-1-11 16,11 14 9-16,0-3 1 15,24 7 2-15,-5-4 0 16,13-6 0-16,-5-4 0 16,9-8 0-16,-5-2 0 15,1-18 0 1,-1 3 8-16,-3-30-6 16,-5 2 5-16,-3-20-6 15,-4 7 0-15,-8-7 0 16,0 7-32-16,-8 3 24 15,0 4-22-15,-11 10 21 16,19 28 2 0,-28 0 3-1,5 0 6-15,11 21-3 16,0-4-2-16,12 18 1 0,0-4-10 16,12 8 8-16,0-8-197 15,4-3 156-15,-1-8-233 16</inkml:trace>
    <inkml:trace contextRef="#ctx0" brushRef="#br0" timeOffset="-7582.8776">315 753 220 0,'-4'10'101'0,"4"-10"-79"0,-12 4-28 15,8-4 97-15,-4 0-73 16,1 0 50 0,-5 0-50-16,0 0 32 15,-11-7-37-15,3 0 12 0,-7-7-18 16,27 14 7 15,-36-42-10-31,5 7-5 0,0-10 1 16,4 7 0-16,7-18 0 15,4 11-6-15,5-10 5 0,3 9-3 0,4-6 3 16,0 7 4-16,8-7-3 16,0 10 0-16,8-3 1 15,-1 10-10-15,21 4 7 16,-5 7 1-16,12 6 1 16,-8 4 2-16,8 7-1 15,-3 1-3-15,3 2 1 0,-8 1 6 16,0 3-4-16,-3 0 9 15,-5 0-8-15,-3 0 5 16,-1 3-6-16,-3-3-3 16,-1 7 2-16,-3-4 3 15,0 4-3-15,0 0 3 16,-5-3-2 0,1-1-1-16,0-3 1 15,-4 0-10-15,0-3 7 16,0-1-86-16,0-3 69 15,0 4-125-15,0-1 110 16,0 1-215-16,-1 0 191 16,1-1 25-16</inkml:trace>
    <inkml:trace contextRef="#ctx0" brushRef="#br0" timeOffset="-8505.55">209 847 232 0,'-4'-14'105'0,"4"14"-83"0,0 0-28 0,0 0 52 16,0 3-38-16,0 1 59 15,0-1-51-15,0 1 46 32,0 10-46-32,0-4 11 0,-8 18-19 0,1-4 9 15,-5 14-12-15,4 1 22 16,-4 13-21-16,1-7 17 15,-1 28-17-15,0-11 17 16,0 1-18-16,1-11 1 0,-1 4-4 16,0-11 1-16,0-3-2 15,5-4-9-15,-1-7 6 16,0-3-94-16,0-11 75 16,0 1-242-16,4-11 203 15,1 0-130 1</inkml:trace>
  </inkml:traceGroup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22:22.489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7C1F8B63-7037-4371-9EC0-99D87B744DAB}" emma:medium="tactile" emma:mode="ink">
          <msink:context xmlns:msink="http://schemas.microsoft.com/ink/2010/main" type="inkDrawing"/>
        </emma:interpretation>
      </emma:emma>
    </inkml:annotationXML>
    <inkml:trace contextRef="#ctx0" brushRef="#br0">592-54 244 0,'-4'-27'108'0,"4"27"-85"0,4-25-29 0,-4 22 91 16,0-18-68-16,0 4 64 15,4-18-60-15,0 7 31 0,8-17-38 16,0 7 6-16,11-25-14 0,16-48 1 16,-15 48-5-16,-5 8-6 15,9-15 3-15,-5 8 6 0,4-18-5 16,16-52 1-16,-3 20 0 15,-9 15 1-15,-16 41-1 16,1 8-1-16,0-4 1 16,-5 6 4-16,1-2-4 15,0 6-5-15,0-7 3 32,-5 4 6-32,1 4-5 0,0 6-4 15,0 3 3-15,4-16 6 16,-5 3-5-16,1 10 1 15,-4 11-3 1,0-1 1-16,0 4 1 16,0 4 0-16,0 3 2 0,0 0-1 15,0 4-3-15,-4-1 1 16,4 1 4-16,-4 3-3 16,0 0 0-16,0 4 1 15,0-1-4-15,0 4 2 16,0 0 6-16,0 0-4 0,0 0 3 15,-4 0-3-15,-4 0-6 32,0 0 4-32,-4 7 3 0,4-4-2 15,1 1 3-15,-5-4-2 16,0 0-1-16,-7 0 1 16,3 0 1-16,-15-4-1 15,7 1-1-15,-19-11 1 16,0 4-10-16,0-15 7 15,4 4-4-15,0-10 4 0,4 3-2 16,0-17 3-16,7 7-5 16,5-14 5-16,3 10-3 15,5-7 3-15,3 8 4 16,8-8-3-16,0 11-5 16,8 0 4-16,0 6-3 15,15 5 3-15,-3 2-2 0,19 4 2 16,-7 4-2-16,11 3 2 15,-4 4 1-15,4-1 0 16,-4 4 2-16,0 0-1 16,-3 0-3-16,-5 0 1 0,-3 0 4 15,-5 4-3-15,1 0 6 32,-5 3-5-32,1 0 0 0,-4 0 0 15,-1 0-4-15,1 0 2 16,-4 0 4-16,0 0-3 15,0 0-2-15,-5-4 1 16,1 1-13-16,0-1 11 16,0 1-22-16,0-1 19 15,0 1-92-15,0-1 76 0,0 4-132 16,0-3 118-16,0-4-169 16</inkml:trace>
  </inkml:traceGroup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24:37.371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3F0AD6CD-4948-4D45-9BD3-E864F7B7094F}" emma:medium="tactile" emma:mode="ink">
          <msink:context xmlns:msink="http://schemas.microsoft.com/ink/2010/main" type="writingRegion" rotatedBoundingBox="4004,949 4962,949 4962,1304 4004,1304"/>
        </emma:interpretation>
      </emma:emma>
    </inkml:annotationXML>
    <inkml:traceGroup>
      <inkml:annotationXML>
        <emma:emma xmlns:emma="http://www.w3.org/2003/04/emma" version="1.0">
          <emma:interpretation id="{58034B90-4798-4650-8EEC-C8EC0D5E6FA8}" emma:medium="tactile" emma:mode="ink">
            <msink:context xmlns:msink="http://schemas.microsoft.com/ink/2010/main" type="paragraph" rotatedBoundingBox="4004,949 4962,949 4962,1304 4004,130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152B1ED-C834-4A75-82A3-F219D8BBA7C7}" emma:medium="tactile" emma:mode="ink">
              <msink:context xmlns:msink="http://schemas.microsoft.com/ink/2010/main" type="line" rotatedBoundingBox="4004,949 4962,949 4962,1304 4004,1304"/>
            </emma:interpretation>
          </emma:emma>
        </inkml:annotationXML>
        <inkml:traceGroup>
          <inkml:annotationXML>
            <emma:emma xmlns:emma="http://www.w3.org/2003/04/emma" version="1.0">
              <emma:interpretation id="{1335D8EC-C4E6-42B2-9900-F688C03D29E7}" emma:medium="tactile" emma:mode="ink">
                <msink:context xmlns:msink="http://schemas.microsoft.com/ink/2010/main" type="inkWord" rotatedBoundingBox="4004,947 4962,950 4961,1305 4003,1302">
                  <msink:destinationLink direction="with" ref="{783F9A78-3296-470B-9960-9446C0AD02B8}"/>
                  <msink:destinationLink direction="with" ref="{A9C21D2F-257C-4305-906F-33E09C3BE6FC}"/>
                </msink:context>
              </emma:interpretation>
              <emma:one-of disjunction-type="recognition" id="oneOf0">
                <emma:interpretation id="interp0" emma:lang="en-US" emma:confidence="0">
                  <emma:literal>at</emma:literal>
                </emma:interpretation>
                <emma:interpretation id="interp1" emma:lang="en-US" emma:confidence="0">
                  <emma:literal>(4</emma:literal>
                </emma:interpretation>
                <emma:interpretation id="interp2" emma:lang="en-US" emma:confidence="0">
                  <emma:literal>Ins</emma:literal>
                </emma:interpretation>
                <emma:interpretation id="interp3" emma:lang="en-US" emma:confidence="0">
                  <emma:literal>Ice</emma:literal>
                </emma:interpretation>
                <emma:interpretation id="interp4" emma:lang="en-US" emma:confidence="0">
                  <emma:literal>Tre</emma:literal>
                </emma:interpretation>
              </emma:one-of>
            </emma:emma>
          </inkml:annotationXML>
          <inkml:trace contextRef="#ctx0" brushRef="#br0">92-12218 248 0,'-12'-11'111'0,"12"11"-87"0,-12 4-30 0,8-1 57 16,-3 1-41-16,-1-1 52 15,-4 4-46-15,0-3 17 16,-11 6-24-16,3 0 20 0,-7 4-22 15,4 0-3-15,-9 11-2 16,9-5-5 0,-1 15 2-16,5-4-33 15,11 4 27-15,0-4-116 16,12-10 96-16,0-3-236 16,4-29 201-16,0 1 10 15</inkml:trace>
          <inkml:trace contextRef="#ctx0" brushRef="#br0" timeOffset="253.2584">-96-12295 324 0,'-15'11'148'0,"15"-11"-117"0,-24 7-39 15,20-4 64-15,-11-3-46 16,3 0 28-16,-12 0-28 0,5 0-6 31,-16 4-1-31,7-1-3 0,-11 7 0 16,8-3-3-16,-4 11 2 15,3-1-2-15,-3 4 2 0,8-4-100 16,3 15 79-16,5-5-281 16,-1-6 234-1,8-3-5-15</inkml:trace>
          <inkml:trace contextRef="#ctx0" brushRef="#br0" timeOffset="-278.6982">412-12156 200 0,'-7'-14'88'0,"3"11"-69"0,-4-4-24 0,4 3 78 16,-4 1 31 15,-19-1-75-31,-4 4 5 16,-1 4-24-16,5-1-5 15,-4 8-3-15,-12 10 12 16,15 0-10-16,5-4-16 0,3 14 10 0,1-6 2 15,3 2 0-15,4-2-56 16,4-1 45-16,1-3-165 16,7-11 136-16,0 1-152 15</inkml:trace>
        </inkml:traceGroup>
      </inkml:traceGroup>
    </inkml:traceGroup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8:36.670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F23FAB1F-E4ED-47D5-B329-046F68FDACFD}" emma:medium="tactile" emma:mode="ink">
          <msink:context xmlns:msink="http://schemas.microsoft.com/ink/2010/main" type="inkDrawing"/>
        </emma:interpretation>
      </emma:emma>
    </inkml:annotationXML>
    <inkml:trace contextRef="#ctx0" brushRef="#br0">171 8110 140 0,'-22'0'62'0,"22"0"-49"0,0-4-16 0,0 4 43 31,0 0-32-31,0 0 33 16,9 0 23-16,0 0-47 15,-5 0 49-15,0 0-50 0,1 0 42 16,-1 0-43-1,0 0 28-15,1 0-31 0,-1 0 10 16,-4 0-16-16,5 0-9 16,-1-4 3-16,-4 0 5 0,0 0-5 15,0-3 4-15,0-1-3 16,4-8 5 0,1 1 9-16,-5-1-11 15,0-7 10-15,0-4-11 16,0 0 13-16,-5-4-12 15,1 0 6 1,-5 0-7-16,5 4 4 16,-5-1-6-16,0 1 0 15,-4 4 0-15,0 0-1 0,4 0 0 16,1-1 2-16,-1-3-1 16,5 0 2-16,-1 4-2 15,1 0 2-15,0-8-2 16,-1-1 5-16,1 1-5 0,0 0-3 15,-1-3 2-15,1-1 0 16,-1 0 0-16,1 0-3 16,0 4 2-16,-1 0 4 15,5 0-3-15,-4 4 3 16,4 0-2-16,-4-4 2 16,-1 0-2-1,1-4 2-15,4 4-2 16,-4 0 5-16,-1-8-5 15,1 0 0-15,4-4 0 16,-5 1-7-16,5-5 5 16,0 5 0-16,0-5 1 15,0 5 0-15,-4-1 0 16,0 4 5-16,-1-4-4 0,5 1-5 0,-4 3 3 16,0-4-3-16,-1-3 3 15,5-5 9-15,0 5-6 16,-4-1-4-16,4 16 2 15,0 4 3-15,0-15-3 16,0-9-2-16,0 1 1 16,0-1 6-16,0 1-4 0,0 4-8 15,0-9 5-15,0 1 7 16,4 0-5-16,1-1-4 16,-1 1 3-16,0 4 6 15,-4-1-5-15,0 1 1 16,0 0 0-16,0-1-4 15,0 5 2 1,0 3 1-16,0-11 0 16,5 3 0-16,-1 1 0 15,-4-4 2-15,4-1-1 16,-4-3-1-16,0 8 1 16,5-4-4-16,-5-1 2 15,0 5 1-15,0 0 0 16,0 3 2-16,0-7-1 0,0-4-3 15,0 3 1-15,0 1 1 0,0 0 0 16,0-1 2-16,0 1-1 16,0 12-6-16,0-1 4 15,0-4 3-15,0 1-2 16,0 3 3-16,4-7-2 16,-4-4 5-1,5-1-5-15,-5 1-5 16,4-4 3-16,0 0 6 15,1 3-5-15,-1 5-4 16,0-4 3-16,1 0 3 16,-1 3-2-16,0-11-5 15,1-4 4-15,-1 0 0 16,-4 4 1-16,0 0 2 0,0 8-1 16,5 4 5-16,-1 3-5 15,-4 1-8-15,4 3 5 16,1 4 1-16,3 0 1 15,-3 4 0-15,-1-3 0 16,0 3 5-16,5-4-4 16,-5 0 0-16,-4-3 0 0,9-1-1 15,-9 20 0-15,0 3 0 0,5 1 0 16,-1 0 0-16,0-5 0 16,1 9 2-16,-1-5-1 15,-4 1-1-15,4-4 1 16,1 3-4-16,-5-3 2 31,0 4 1-31,0-5 0 0,0 5 2 16,0-4-1-16,0 3 2 15,0 1-2-15,0 4-3 16,0-5 1-16,0 5-5 16,0-1 5-16,0 1 8 15,0-9-5-15,0 1-7 16,0-4 5-16,0 4 2 0,0-4-2 15,0 3 0-15,0 1 1 16,0 0-1-16,0 3 0 16,0 1 0-16,4 4 0 15,-4-1 0-15,0 1 0 16,0 3 2-16,0-4-1 16,0 1-3-1,0-4 1-15,0 3 4 16,0-7-3-16,0 3-2 0,4-3 1 15,-4 4 1-15,0-1 0 16,0 5 2-16,0-5-1 16,0 5-3-16,0-4 1 15,0 3 4-15,5 1-3 16,-5 3 0-16,0 0 1 0,0-3-4 16,0 3 2-16,0 4 4 15,0-7-3-15,0 3-5 16,0-3 4-16,0 3 6 15,4-7-5-15,-4 3-2 16,0-3 2-16,0-1 3 16,0-3-3-16,0 4-2 0,0-4 1 15,0 3 4-15,0-3-3 16,0 4-2-16,0-9 1 16,0 5 4-16,0-8-3 15,0 8 0-15,0-4 1 16,0 3-1-16,0 1 0 15,0 4-3 1,0-8 2-16,0 3 6 16,-4-3-4-16,4 4-5 15,0 0 3-15,0 3 6 0,0-3-5 16,0 4-4-16,0-5 3 16,0 5 3-16,0-4-2 15,0 3 0-15,0-3 1 16,0 4-1-16,0-1 0 0,0 1-3 15,0 0 2-15,0 3 4 16,0-7-3-16,0 4 0 16,4-13 1-16,-4 9-1 15,5-4 0-15,-1 4-3 16,0-4 2-16,1 3 1 16,-5 1 0-1,0 4 2-15,4-4-1 16,-4 3-1-16,0 1 1 15,0 3-1-15,0-3 0 16,0 3 0-16,0 1 0 16,0-1 0-16,0 1 0 15,0-1 0-15,0 1 0 16,0-1 0-16,0 1 0 0,0 3-3 16,0 1 2-16,0-1 1 0,4 0 0 15,-4 1 0-15,0-1 0 16,0 0 2-16,0 5-1 15,0-1-3-15,5 0 1 16,-5 4 4-16,0-3-3 16,0 3 0-16,0 0 1 0,0 4-1 15,4 0 0-15,0 0 0 16,-4 0 0-16,0 0-40 16,0 0 32-16,0 0-129 15,-4-4 106-15,4 0-248 16,-17-15 213 15,-31-20-69-31</inkml:trace>
  </inkml:traceGroup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22:31.294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5F4F36BF-0A56-44FF-A1B0-A149BC24F5AD}" emma:medium="tactile" emma:mode="ink">
          <msink:context xmlns:msink="http://schemas.microsoft.com/ink/2010/main" type="writingRegion" rotatedBoundingBox="4462,5794 5506,5794 5506,7511 4462,7511"/>
        </emma:interpretation>
      </emma:emma>
    </inkml:annotationXML>
    <inkml:traceGroup>
      <inkml:annotationXML>
        <emma:emma xmlns:emma="http://www.w3.org/2003/04/emma" version="1.0">
          <emma:interpretation id="{611F2D3B-B829-4C1A-B5E5-3B48198BA341}" emma:medium="tactile" emma:mode="ink">
            <msink:context xmlns:msink="http://schemas.microsoft.com/ink/2010/main" type="paragraph" rotatedBoundingBox="4462,5794 5506,5794 5506,7511 4462,751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B5F0571-DB8B-47CE-8DD7-C537973529EA}" emma:medium="tactile" emma:mode="ink">
              <msink:context xmlns:msink="http://schemas.microsoft.com/ink/2010/main" type="line" rotatedBoundingBox="4462,5794 5506,5794 5506,7511 4462,7511"/>
            </emma:interpretation>
          </emma:emma>
        </inkml:annotationXML>
        <inkml:traceGroup>
          <inkml:annotationXML>
            <emma:emma xmlns:emma="http://www.w3.org/2003/04/emma" version="1.0">
              <emma:interpretation id="{55550001-43D5-4C5F-9570-2407B7FB7FDB}" emma:medium="tactile" emma:mode="ink">
                <msink:context xmlns:msink="http://schemas.microsoft.com/ink/2010/main" type="inkWord" rotatedBoundingBox="4462,5794 5506,5794 5506,7511 4462,7511">
                  <msink:destinationLink direction="with" ref="{84996FD8-924A-491B-A0B3-7A43B3FE3EB6}"/>
                </msink:context>
              </emma:interpretation>
              <emma:one-of disjunction-type="recognition" id="oneOf0">
                <emma:interpretation id="interp0" emma:lang="en-US" emma:confidence="0">
                  <emma:literal>E</emma:literal>
                </emma:interpretation>
                <emma:interpretation id="interp1" emma:lang="en-US" emma:confidence="0">
                  <emma:literal>I</emma:literal>
                </emma:interpretation>
                <emma:interpretation id="interp2" emma:lang="en-US" emma:confidence="0">
                  <emma:literal>=</emma:literal>
                </emma:interpretation>
                <emma:interpretation id="interp3" emma:lang="en-US" emma:confidence="0">
                  <emma:literal>#</emma:literal>
                </emma:interpretation>
                <emma:interpretation id="interp4" emma:lang="en-US" emma:confidence="0">
                  <emma:literal>£</emma:literal>
                </emma:interpretation>
              </emma:one-of>
            </emma:emma>
          </inkml:annotationXML>
          <inkml:trace contextRef="#ctx0" brushRef="#br0">272-5733 280 0,'-8'-7'125'0,"12"4"-99"0,4-4-33 0,-4 3 85 15,7 1-63-15,5-4 17 16,3-3-22-16,5-1 10 16,11-3-15-16,0 0 17 0,4-7-17 15,8-3-2 1,8 3-1-16,4 7 0 16,-1 4-1-16,1 3 2 15,-4 17-2-15,-4 1-62 0,-4 3 48 16,-8 0-147-1,-12 3 123-15</inkml:trace>
          <inkml:trace contextRef="#ctx0" brushRef="#br0" timeOffset="266.171">299-6101 312 0,'16'-18'141'0,"-1"11"-111"0,13-6-38 0,-17 9 50 0,9 1-35 0,7-1 4 16,5 4-8-16,3 0 4 31,16-3-6-31,3-1 0 0,1 1 0 0,0 3-49 15,-4-4 38-15,-8 8-115 16,-8-4 97-16,-8 3-205 16</inkml:trace>
          <inkml:trace contextRef="#ctx0" brushRef="#br0" timeOffset="546.9607">104-6341 200 0,'15'-28'92'0,"32"18"-73"0,0-4-24 0,-27 10 83 15,7-3-62-15,8 4 17 16,4 3-23-16,4-4-1 16,0 8-7-16,0-1-1 0,12-3 0 0,0 4-85 15,-12-1 66-15,-8 4-227 16</inkml:trace>
          <inkml:trace contextRef="#ctx0" brushRef="#br0" timeOffset="834.0907">-2-6807 280 0,'16'-21'128'0,"-1"4"-101"0,9-11-34 16,-5 18 57-16,20-4-41 0,8 0 2 16,8 0-7-16,8 11 0 15,3-1-3-15,8 4 2 0,5 7-2 16,-5 4-79-16,-4 2 61 16,-11 5-173-1,-8-1 146-15,-20 14-80 0</inkml:trace>
          <inkml:trace contextRef="#ctx0" brushRef="#br0" timeOffset="1031.6009">-88-7168 320 0,'16'-63'144'0,"11"35"-113"0,8-10-39 0,-15 28 19 15,27-8-10-15,19 1-12 32,12 0 9-32,4-1-232 0,16-17 183 15,-16-3-85-15</inkml:trace>
        </inkml:traceGroup>
      </inkml:traceGroup>
    </inkml:traceGroup>
  </inkml:traceGroup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20:45.103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4CC63774-B00B-41A6-A62A-A75BF9BC8FFC}" emma:medium="tactile" emma:mode="ink">
          <msink:context xmlns:msink="http://schemas.microsoft.com/ink/2010/main" type="writingRegion" rotatedBoundingBox="20622,9392 23502,9643 23384,10999 20504,10748"/>
        </emma:interpretation>
      </emma:emma>
    </inkml:annotationXML>
    <inkml:traceGroup>
      <inkml:annotationXML>
        <emma:emma xmlns:emma="http://www.w3.org/2003/04/emma" version="1.0">
          <emma:interpretation id="{77CD888A-6948-4529-ADCC-271B9E6B4191}" emma:medium="tactile" emma:mode="ink">
            <msink:context xmlns:msink="http://schemas.microsoft.com/ink/2010/main" type="paragraph" rotatedBoundingBox="20622,9392 23502,9643 23384,10999 20504,1074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E6753AA-D5C1-41D5-A047-29626FC6F88B}" emma:medium="tactile" emma:mode="ink">
              <msink:context xmlns:msink="http://schemas.microsoft.com/ink/2010/main" type="line" rotatedBoundingBox="20622,9392 23502,9643 23384,10999 20504,10748"/>
            </emma:interpretation>
          </emma:emma>
        </inkml:annotationXML>
        <inkml:traceGroup>
          <inkml:annotationXML>
            <emma:emma xmlns:emma="http://www.w3.org/2003/04/emma" version="1.0">
              <emma:interpretation id="{9A0096C3-3A9E-46C0-8D2F-A0C1C05A323E}" emma:medium="tactile" emma:mode="ink">
                <msink:context xmlns:msink="http://schemas.microsoft.com/ink/2010/main" type="inkWord" rotatedBoundingBox="20622,9392 23502,9643 23384,10999 20504,10748">
                  <msink:destinationLink direction="with" ref="{FF44865C-19C0-4FBC-8995-9558D89FDE8E}"/>
                  <msink:destinationLink direction="with" ref="{080CACA0-75BF-4456-A468-F851B315D4DA}"/>
                  <msink:destinationLink direction="with" ref="{EC8ACFAA-E31C-4F2F-A6CD-A41E070A48A6}"/>
                  <msink:destinationLink direction="with" ref="{CA7B1AD9-7CFF-454D-B3CE-FD579A3C6949}"/>
                </msink:context>
              </emma:interpretation>
              <emma:one-of disjunction-type="recognition" id="oneOf0">
                <emma:interpretation id="interp0" emma:lang="en-US" emma:confidence="0">
                  <emma:literal>ZEP</emma:literal>
                </emma:interpretation>
                <emma:interpretation id="interp1" emma:lang="en-US" emma:confidence="0">
                  <emma:literal>2EP</emma:literal>
                </emma:interpretation>
                <emma:interpretation id="interp2" emma:lang="en-US" emma:confidence="0">
                  <emma:literal>{EP</emma:literal>
                </emma:interpretation>
                <emma:interpretation id="interp3" emma:lang="en-US" emma:confidence="0">
                  <emma:literal>REP</emma:literal>
                </emma:interpretation>
                <emma:interpretation id="interp4" emma:lang="en-US" emma:confidence="0">
                  <emma:literal>PEP</emma:literal>
                </emma:interpretation>
              </emma:one-of>
            </emma:emma>
          </inkml:annotationXML>
          <inkml:trace contextRef="#ctx0" brushRef="#br0">9531 127 248 0,'0'-3'111'0,"4"-1"-87"0,19-3-30 15,-15 7 71-15,0-3-52 16,4-1 49-16,3 1-47 15,9 3 29-15,3 0-32 16,4 3 10-16,4 4-16 0,8 7 13 31,0 7-14-31,4 3 20 0,16 8-19 16,3 9 11-16,-3 12-12 16,-4-1 8-16,-12 3-10 15,-4 1 10-15,-12 0-10 16,-8-4 10-16,-7 0-10 15,-12 0 13-15,-12-7-12 16,-11-7 3-16,-9-6-5 0,-15-8-6 16,-4-10 3-16,-4-7-36 0,4-7 28 15,4-7-7-15,8-4 11 16,4 5-2-16,4-1 5 16,7 3-10-16,8 1 9 31,4 3 4-31,8-4-1 15,0 4 17-15,4 11-13 0,4-1 24 16,4 0-22-16,4 4 20 16,7 4-19-16,4 6 7 15,16 7-10-15,16 4 9 16,8 3-10-16,-5 4 7 16,5 3-7-16,3 4-2 15,12-1 0-15,0-9 1 0,-4-1-1 16,-11-7 5-16,-12 1-5 15,-16-1 14-15,0-7-11 0,-12 0 0 16,-7-6-2-16,-9-4-60 16,-3-7 45-16,-12-11-256 15,-7-20 209-15,-13-11-248 32</inkml:trace>
          <inkml:trace contextRef="#ctx0" brushRef="#br0" timeOffset="770.4044">10837 197 204 0,'4'-7'92'0,"0"10"-73"0,-4 1-24 16,3-1 81-16,5 4-61 16,-4 4 53-16,4 6-50 15,0 7 27-15,0 11-33 16,-1 7 18-16,5 17-22 16,0 3 1-16,0 5-6 15,3 9 4-15,1 11-6 16,-4-7 28-16,-1 0-22 15,1-7 19-15,-4-11-19 16,0-6 2-16,0-11-7 0,-4-10 10 16,3-7-9-16,1-8 10 15,0-6-10-15,0-3 2 16,15-1-4-16,5 1-1 0,3-4 1 16,8 0-4-16,4 0 2 15,0-1 1-15,-4-2 0 16,-4-1 5-16,-3-3-4 15,-1-3 3-15,-4-1-3 16,1 1 11-16,-5-4-10 0,-3 0-17 16,-5 0 12-16,-3 0-111 15,-4-3 89-15,-8-1-229 16,-4-16 195-16,-20-5-127 16</inkml:trace>
          <inkml:trace contextRef="#ctx0" brushRef="#br0" timeOffset="1245.7911">10931 336 432 0,'-4'-11'194'0,"-4"-3"-153"0,4-13-52 0,4 16 107 15,0 1-78-15,4-4-6 16,4 3-6-16,7-2-12 15,13 2 5-15,19 4 3 0,7 0-2 0,1 0 0 16,12 0 1 0,-13 0-102-16,-7 0 79 15,-4 1-275-15,-8-1 229 0,-15 0-135 16</inkml:trace>
          <inkml:trace contextRef="#ctx0" brushRef="#br0" timeOffset="1017.4346">10962 736 328 0,'-4'3'148'0,"4"0"-117"15,8 1-39-15,-4-1 92 0,7-3-68 0,5 0 18 16,11 4-24-16,9-4 10 15,7 0-15-15,7 0 6 0,1-4-8 16,-4 1 4-16,-4-1-6 16,-8 1 6-16,-3 0-6 15,-5-4-78-15,-3 0 60 16,-9-4-193 0,-3-3 162-16,-8 4-190 15</inkml:trace>
          <inkml:trace contextRef="#ctx0" brushRef="#br0" timeOffset="2050.2507">11928 159 212 0,'4'-4'98'0,"-4"8"-77"0,-4-1-26 16,4 1 97-16,0 2-73 15,0 5 55-15,0 6-55 16,4 11 24-16,-1 10-32 15,5 14 25-15,-4 14-27 0,8 14 21 0,4 14-23 32,-1 21 14-32,1-4-16 0,0 0 25 15,-1-10-22-15,1-10-2 16,-4-15-3-16,-1-13 6 16,-3-15-7-16,-8-27 10 15,0-21 0-15,0-14-9 0,-8-14-4 31,0-20 1-31,-3-11-11 16,-1-7 8-16,4-7-1 0,0-4 2 16,1 4 2-16,-1-14 0 15,4 7-3-15,4 4 2 16,4 13-5-16,7 11 5 16,9 14-8-16,7 10 6 15,12 11 2-15,8 13 1 0,0 15 5 16,0 6-4-1,-8 11 20-15,-4 3-17 0,-7 0 24 16,-12 4-21-16,-1 0 5 16,-11-4-8-16,-8 4 5 15,-11-11-6-15,-5-3 6 16,-23-7-6 0,0-7-38-16,-4-7 27 0,4-3-103 15,8-4 85 1,4-4-168-16,7 1 148 0,16 3-243 15</inkml:trace>
        </inkml:traceGroup>
      </inkml:traceGroup>
    </inkml:traceGroup>
  </inkml:traceGroup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T" name="resolution" value="1" units="1/dev"/>
        </inkml:channelProperties>
      </inkml:inkSource>
      <inkml:timestamp xml:id="ts0" timeString="2016-01-10T03:23:22.004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D95D6549-94FC-4F24-A131-790F73B3A506}" emma:medium="tactile" emma:mode="ink">
          <msink:context xmlns:msink="http://schemas.microsoft.com/ink/2010/main" type="writingRegion" rotatedBoundingBox="24212,13121 24380,13121 24380,13475 24212,13475"/>
        </emma:interpretation>
      </emma:emma>
    </inkml:annotationXML>
    <inkml:traceGroup>
      <inkml:annotationXML>
        <emma:emma xmlns:emma="http://www.w3.org/2003/04/emma" version="1.0">
          <emma:interpretation id="{E2B546A0-09B5-447B-AA87-D05F40F55046}" emma:medium="tactile" emma:mode="ink">
            <msink:context xmlns:msink="http://schemas.microsoft.com/ink/2010/main" type="paragraph" rotatedBoundingBox="24212,13121 24380,13121 24380,13475 24212,1347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B008311-09F9-49B9-8128-0C5E415471D2}" emma:medium="tactile" emma:mode="ink">
              <msink:context xmlns:msink="http://schemas.microsoft.com/ink/2010/main" type="line" rotatedBoundingBox="24212,13121 24380,13121 24380,13475 24212,13475"/>
            </emma:interpretation>
          </emma:emma>
        </inkml:annotationXML>
        <inkml:traceGroup>
          <inkml:annotationXML>
            <emma:emma xmlns:emma="http://www.w3.org/2003/04/emma" version="1.0">
              <emma:interpretation id="{0D124386-D96D-4223-90BC-00AE6679F100}" emma:medium="tactile" emma:mode="ink">
                <msink:context xmlns:msink="http://schemas.microsoft.com/ink/2010/main" type="inkWord" rotatedBoundingBox="24212,13121 24380,13121 24380,13475 24212,13475">
                  <msink:destinationLink direction="with" ref="{080CACA0-75BF-4456-A468-F851B315D4DA}"/>
                </msink:context>
              </emma:interpretation>
              <emma:one-of disjunction-type="recognition" id="oneOf0">
                <emma:interpretation id="interp0" emma:lang="en-US" emma:confidence="0">
                  <emma:literal>•</emma:literal>
                </emma:interpretation>
                <emma:interpretation id="interp1" emma:lang="en-US" emma:confidence="0">
                  <emma:literal>I</emma:literal>
                </emma:interpretation>
                <emma:interpretation id="interp2" emma:lang="en-US" emma:confidence="0">
                  <emma:literal>&amp;</emma:literal>
                </emma:interpretation>
                <emma:interpretation id="interp3" emma:lang="en-US" emma:confidence="0">
                  <emma:literal>^</emma:literal>
                </emma:interpretation>
                <emma:interpretation id="interp4" emma:lang="en-US" emma:confidence="0">
                  <emma:literal>|</emma:literal>
                </emma:interpretation>
              </emma:one-of>
            </emma:emma>
          </inkml:annotationXML>
          <inkml:trace contextRef="#ctx0" brushRef="#br0">13288 4030 0,'-125'-264'47,"125"264"-32,0 0-15,0 0 0,-27-90 16,43 90-1,-1 0-15,-3 49 16,-8-39 0,-4 0-16,-8-3 15,0-3 1,0 3-16,8-7 0,0 0 16,67 108-1,-28-53 1,0 25-16</inkml:trace>
        </inkml:traceGroup>
      </inkml:traceGroup>
    </inkml:traceGroup>
  </inkml:traceGroup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20:43.485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55AC0335-95DF-4A7D-B5C7-8F8CB8A8B420}" emma:medium="tactile" emma:mode="ink">
          <msink:context xmlns:msink="http://schemas.microsoft.com/ink/2010/main" type="writingRegion" rotatedBoundingBox="22834,12849 23285,14075 22374,14410 21923,13184"/>
        </emma:interpretation>
      </emma:emma>
    </inkml:annotationXML>
    <inkml:traceGroup>
      <inkml:annotationXML>
        <emma:emma xmlns:emma="http://www.w3.org/2003/04/emma" version="1.0">
          <emma:interpretation id="{C4ACF871-7F3E-4635-BB0F-F0BCD6496137}" emma:medium="tactile" emma:mode="ink">
            <msink:context xmlns:msink="http://schemas.microsoft.com/ink/2010/main" type="paragraph" rotatedBoundingBox="22834,12849 23285,14075 22374,14410 21923,1318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9523B3F-0C83-4FEA-9F65-76D08E3F6EA4}" emma:medium="tactile" emma:mode="ink">
              <msink:context xmlns:msink="http://schemas.microsoft.com/ink/2010/main" type="line" rotatedBoundingBox="22834,12849 23285,14075 22374,14410 21923,13184"/>
            </emma:interpretation>
          </emma:emma>
        </inkml:annotationXML>
        <inkml:traceGroup>
          <inkml:annotationXML>
            <emma:emma xmlns:emma="http://www.w3.org/2003/04/emma" version="1.0">
              <emma:interpretation id="{EDFFC891-6E0F-4150-90CF-75E1AEDF4D13}" emma:medium="tactile" emma:mode="ink">
                <msink:context xmlns:msink="http://schemas.microsoft.com/ink/2010/main" type="inkWord" rotatedBoundingBox="22834,12849 23285,14075 22374,14410 21923,13184"/>
              </emma:interpretation>
              <emma:one-of disjunction-type="recognition" id="oneOf0">
                <emma:interpretation id="interp0" emma:lang="en-US" emma:confidence="0">
                  <emma:literal>00</emma:literal>
                </emma:interpretation>
                <emma:interpretation id="interp1" emma:lang="en-US" emma:confidence="0">
                  <emma:literal>Q</emma:literal>
                </emma:interpretation>
                <emma:interpretation id="interp2" emma:lang="en-US" emma:confidence="0">
                  <emma:literal>Ooo</emma:literal>
                </emma:interpretation>
                <emma:interpretation id="interp3" emma:lang="en-US" emma:confidence="0">
                  <emma:literal>oof</emma:literal>
                </emma:interpretation>
                <emma:interpretation id="interp4" emma:lang="en-US" emma:confidence="0">
                  <emma:literal>ooo</emma:literal>
                </emma:interpretation>
              </emma:one-of>
            </emma:emma>
          </inkml:annotationXML>
          <inkml:trace contextRef="#ctx0" brushRef="#br0">11302 3592 288 0,'-27'0'128'0,"11"4"-101"0,-11-1-34 16,15 4 85-16,-15 0-63 15,-1 4 37-15,-3 6-38 16,4 14 14-16,-1 4-20 16,5 10 1-16,3 8-7 0,5 19 13 0,3 29-11 15,8-3 12-15,16 2-12 16,19 8 12-16,24 3-12 15,15-3 12-15,-4-18-12 16,9-13 20-16,3-14-18 31,8-18 28-31,4-14-26 0,-4-17 13 16,-16-28-15-16,-3-24 10 16,-9-18-11-16,-7-13 11 15,-12-18-12-15,-7-11 3 16,-13-9-5-16,-11 2 8 15,-8 8-8-15,-8 3-1 16,-15 7 0-16,-16 0-4 0,-16 11 2 16,-12 17-2-16,1 10 2 15,0 14-5-15,11 15 5 16,-4 16-3-16,-3 22 3 0,3 13-10 16,4 14 8-16,12 14-1 31,-4 11 2-31,8 13 2 15,12 7 0-15,15-3 0 0,8 0 0 16,8-7-3-16,16 7 2 16,3 0-5-16,16-11 5 15,-8-6-3-15,5-15 3 16,-5-13 4-16,12-11-3 16,-4-17 3-16,8-10-2 15,0-15 2-15,-8-9-2 0,-8 2-3 16,-3-17 1-16,3 1-13 15,-8 2 11-15,-7 5-2 16,-4-1 3-16,-4 3 2 16,-1-2 0-16,-7-1-3 15,0-3 2-15,-7-11 4 16,-1-3-3-16,-4-4-16 0,-8 0 12 16,-3-3-12-16,-4 4 12 15,7 2-7-15,-3 1 8 0,-1 3 5 16,1 4-2-16,-1 0 0 15,1 10 1-15,-1 4-4 16,1 6 2-16,-1 5 1 31,-3 6 0-31,4 10-12 16,-5 11 10-16,1 10-8 16,-1 18 7-16,5 24-1 15,3 7 3-15,13 4-2 16,11-1 2-16,11 4-8 15,13 3 7-15,3-6 1 16,4-8 1-16,8-10 0 0,12-13 0 0,3-19 2 16,1-16-1-16,0-18 11 15,-8-14-10-15,-8-14 14 16,-8-6-12-16,-12-8 9 16,1-14-10-16,-13-10 7 15,-11 0-7-15,-11 4 1 16,-13 10-3-1,1 7 2-15,-16 6-2 16,3 12 2-16,-3 9-2 16,12 11-6-16,0 11 4 15,3 13-11-15,5 15 9 0,-1 16-1 16,4 12 2-16,5 6-1 16,7 3 2-16,4 4-2 15,8-3 2-15,7-4-2 0,-3-7 2 16,11-10 4-16,5-14-3 15,-1-11 6-15,1-14-5 16,3-13 0-16,-4-11 0 16,-3-10 4-1,-5-11-4-15,-7-13 6 16,-4-11-6-16,-8-7 3 0,-8 3-3 0,-8 7-3 16,-3 4 1-16,-13 7 6 15,1 11-4-15,0 6 6 16,0 7-6-16,-1 14-5 15,5 11 3-15,0 10-6 16,11 17 6-16,0 11-8 16,5 13 6-1,3 15-1-15,8-1 3 16,8 1 1-16,3-4 0 16,9 0-3-16,-1-7 2 15,9-13 4-15,-1-15-3 16,4-10 0-16,1-11 1 0,-5-13 21 15,-3-11-17-15,-9-14 6 16,-3-13-7-16,-8-12-3 16,-4-6 0-16,-16 4 4 15,-11-4-4-15,-8 7 6 0,3 10-6 16,-3 14 3-16,0 11-3 16,-4 17-9-16,4 14 6 15,-1 21-4-15,5 10 4 16,8 11-2-1,11 6 3-15,8-3-5 16,8-6 5-16,0-5-3 16,12-9 3-16,-5-8-61 15,1-7 49-15,4-10-251 16,-1-24 205-16,-15-14-210 16</inkml:trace>
        </inkml:traceGroup>
      </inkml:traceGroup>
    </inkml:traceGroup>
  </inkml:traceGroup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25:02.631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812DC0D2-3948-40B6-B380-B4B1E1ECCE7A}" emma:medium="tactile" emma:mode="ink">
          <msink:context xmlns:msink="http://schemas.microsoft.com/ink/2010/main" type="writingRegion" rotatedBoundingBox="13277,6390 18318,10129 17831,10785 12791,7045">
            <msink:destinationLink direction="with" ref="{129710FE-0C11-47C3-A05F-580F432458C1}"/>
          </msink:context>
        </emma:interpretation>
      </emma:emma>
    </inkml:annotationXML>
    <inkml:traceGroup>
      <inkml:annotationXML>
        <emma:emma xmlns:emma="http://www.w3.org/2003/04/emma" version="1.0">
          <emma:interpretation id="{E8FF54F0-8D7D-481C-8CE4-AE5D7D57E4D1}" emma:medium="tactile" emma:mode="ink">
            <msink:context xmlns:msink="http://schemas.microsoft.com/ink/2010/main" type="paragraph" rotatedBoundingBox="13277,6390 18318,10129 17831,10785 12791,704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3D63720-5D9C-46D5-ADBF-AB0C9857A0DF}" emma:medium="tactile" emma:mode="ink">
              <msink:context xmlns:msink="http://schemas.microsoft.com/ink/2010/main" type="line" rotatedBoundingBox="13277,6390 18318,10129 17831,10785 12791,7045"/>
            </emma:interpretation>
          </emma:emma>
        </inkml:annotationXML>
        <inkml:traceGroup>
          <inkml:annotationXML>
            <emma:emma xmlns:emma="http://www.w3.org/2003/04/emma" version="1.0">
              <emma:interpretation id="{D21DABDA-FE38-4319-ABBE-7B14694ECF83}" emma:medium="tactile" emma:mode="ink">
                <msink:context xmlns:msink="http://schemas.microsoft.com/ink/2010/main" type="inkWord" rotatedBoundingBox="15501,7995 17285,9378 16893,9884 15109,8501">
                  <msink:destinationLink direction="with" ref="{473D999C-E07B-487D-8CF4-AC3B9B7AB58E}"/>
                  <msink:destinationLink direction="with" ref="{EC890441-9DA1-4D03-9E5C-7811EC0C5182}"/>
                  <msink:destinationLink direction="with" ref="{12BC8CF9-140C-4CB9-A7AD-33613657AC16}"/>
                  <msink:destinationLink direction="with" ref="{25AE70CD-017C-4BB6-A4DC-40462B11F781}"/>
                  <msink:destinationLink direction="with" ref="{07FBBBEC-8EFB-4DD0-8FE8-B3EF8D16945F}"/>
                </msink:context>
              </emma:interpretation>
              <emma:one-of disjunction-type="recognition" id="oneOf0">
                <emma:interpretation id="interp0" emma:lang="en-US" emma:confidence="0">
                  <emma:literal>inclinator</emma:literal>
                </emma:interpretation>
                <emma:interpretation id="interp1" emma:lang="en-US" emma:confidence="0">
                  <emma:literal>inking Ohm</emma:literal>
                </emma:interpretation>
                <emma:interpretation id="interp2" emma:lang="en-US" emma:confidence="0">
                  <emma:literal>irking Ohm</emma:literal>
                </emma:interpretation>
                <emma:interpretation id="interp3" emma:lang="en-US" emma:confidence="0">
                  <emma:literal>inking Ohms</emma:literal>
                </emma:interpretation>
                <emma:interpretation id="interp4" emma:lang="en-US" emma:confidence="0">
                  <emma:literal>inkling Ohm</emma:literal>
                </emma:interpretation>
              </emma:one-of>
            </emma:emma>
          </inkml:annotationXML>
          <inkml:trace contextRef="#ctx0" brushRef="#br0">5566 124 428 0,'0'-7'190'0,"0"7"-149"0,-4-14-52 0,4 14-8 16,-4-7 12-16,0 0-64 15,4-7 54-15,0 4-144 16,0-4 124-16,0 0-195 16</inkml:trace>
          <inkml:trace contextRef="#ctx0" brushRef="#br0" timeOffset="300.2479">5765-411 400 0,'0'7'180'0,"0"-7"-141"0,-4 13-49 16,1-9 74-16,-1 3-53 16,0 0 19-16,0 3-21 0,0 1 11 15,-4 13-15-15,0-3 14 0,-7 14-14 16,3-8 9-16,-12 22-11 31,5-7-1-31,-5 3-1 0,5-7-1 16,-1 0 0-16,5-6 0 15,-1-5 0-15,-4-2-34 16,9-8 27-16</inkml:trace>
          <inkml:trace contextRef="#ctx0" brushRef="#br0" timeOffset="761.5589">5511 117 260 0,'-4'0'115'0,"4"0"-91"0,0 3-30 0,0-3 113 16,0 0-85-16,0 0 48 15,4 4-50-15,0-1 27 16,4 1-35-16,0-1 8 0,11 4-14 15,-3 0 10-15,7 4-12 16,-3-1-2-16,15 11-1 16,-7-4-1-1,7 4 0-15,-4-4 0 16,4 1 0-16,-7-4-79 16,-5-7 62-16,-3-4-184 15,-9-10 154-15,-3 0-212 16</inkml:trace>
          <inkml:trace contextRef="#ctx0" brushRef="#br0" timeOffset="1061.5945">5750-370 316 0,'8'7'141'0,"-8"-7"-111"0,3 18-38 0,-3-15 87 32,4 14-64-32,0-3 31 15,8 11-33-15,0-4 26 0,-1 13-30 0,1-6 19 0,4 21-21 16,-1-11 2-16,5 7-7 31,-4-7 2-31,3 1-3 0,-3-5-15 16,-1 5 12-16,1-8-124 15,-4-7 99-15,-4-3-251 16,-8-14 213-16,0-3-84 16</inkml:trace>
          <inkml:trace contextRef="#ctx0" brushRef="#br0" timeOffset="2330.8978">5691 6 244 0,'-4'20'111'0,"4"-20"-87"0,-4 25-30 0,4-18 77 16,0 0-57-16,0 0 45 15,4 7-43-15,0-1 2 16,4 5-12-16,-4-1-1 0,4 4-4 0,-1-4 5 0,1 8-5 16,-4-4 11-16,0-11-9 15,0 0-4-15,-4-20 1 16,0 3-25-16,0-28 19 16,0 4-6-16,0-11 8 15,0 4 6-15,0-4-2 31,0-24 14-31,0 39-10 0,0 2 34 16,-4 8-29-16,4 3 13 16,-4 7-16-16,0 0 13 15,0 11-14-15,0-1 9 16,1 11-11-16,-1-4 13 16,0 18-12-16,0-4 0 15,0 8-2-15,0-4-2 0,4 3 1 16,0-7-1-16,0-3 0 15,0 0-3-15,4-11 2 16,0 1-5-16,0-15 5 16,0 1-20-16,0-25 17 15,-1 4-10-15,1-11 10 0,0 7-9 32,-4-7 10-32,0 8 1 0,0 2 2 15,0 4 11-15,0 11-9 16,0 0 5-16,0 10-5 0,0 0 5 15,0 13-6-15,0-2 0 0,4 20 0 16,0-3-1-16,16 10 0 31,7 21 8-31,-11-24-6 0,-5-4 16 16,5-3-14-16,-4-4 10 16,-1-10-11-16,-3 0 10 15,-4-17-10-15,0 3-7 0,-4-18 4 16,0 4-4-16,-8-24 3 15,0 3 4-15,-3-6-3 16,3 3-2-16,0 3 1 16,0 3 1-16,0 8 0 15,1 3 2-15,3 11-1 16,0-1 2-16,0 18-2 16,4-3 5-16,4 13-5 15,0-3 9-15,0 17-8 0,0-3-9 31,3 7 5-31,-3-7 7 0,-4 0-5 16,0-4-4-16,0-7 3 16,0 1-6-16,-8-18 6 15,5 0-11-15,-5-18 9 0,0 4-1 16,0-27 2-16,0 6 2 31,0 4 0-31,5 3 2 0,-1-7-1 0,0 7 5 16,0 25-5-16,0-1 11 15,4 15-9-15,0-1-1 16,4 21-1-16,0-3-7 16,11 11 5-16,-3-5 6 15,4 8-5-15,-5-7 10 16,1 0-8 0,0-8 10-16,-4-9-9 15,0-4 10-15,-8-14-10 16,0 0-4-16,-12-18 1 15,4 1-14-15,-8-21 11 16,5 6-39-16,-9-6 33 0,4 7-2 16,-3-7 7-16,3 3-5 15,1 7 6-15,-1 7 5 0,4 11-2 16,1 3 0-16,3 14 1 16,4-4-1-16,4 8 0 15,0-1-3 1,4 14 2-16,0-3 1 0,0 0 0 15,-1-4 2-15,5 1-1 16,-4-4-87-16,0-4 67 0,0 1-268 16,-4-25 222-16,0 3-86 15</inkml:trace>
          <inkml:trace contextRef="#ctx0" brushRef="#br0" timeOffset="-2047.1163">4119-1054 176 0,'12'41'78'0,"-12"-41"-61"0,12 14-21 0,-12-10 140 16,7 6-108-16,-3-3 33 0,12 7-42 15,11 7-16-15,-3-4-1 16,-5 1-89-16,-7-8 68 0,-4-3-259 16,0-4 215-1,0 1 19-15</inkml:trace>
          <inkml:trace contextRef="#ctx0" brushRef="#br0" timeOffset="-1847.6306">4483-790 36 0,'8'-14'16'0,"-8"14"-13"0,7 24-3 0,-7-17 82 0,0 4-65 31,0-1-16-31,8 7 2 16,-4-3-2-16,4 0-1 0,-4 0 23 15,0 0-18-15,0-4 1 16,0-6-4-16,0-1-136 15</inkml:trace>
          <inkml:trace contextRef="#ctx0" brushRef="#br0" timeOffset="-557.1056">5003-933 304 0,'8'4'134'0,"-8"-4"-105"0,11 14-37 0,-11-11 101 0,8 4-75 16,0 0 41-16,8 7-43 31,-1-4 36-31,17 29-39 0,-5-8 24 0,20 17-27 16,-8-9 20-16,12 9-23 15,-8-6 8-15,4 10-11 16,-8-7 3-16,4-3-5 16,-8-7 5-16,0 10-6 0,-3-7 6 0,-1 0-6 31,-8-6 0-31,1-4 0 0,-5-8-66 15,-3-2 51-15,-4-4-171 16,-4-7 142-16,-1 0-326 16</inkml:trace>
          <inkml:trace contextRef="#ctx0" brushRef="#br0" timeOffset="-898.3604">5019-856 340 0,'0'0'154'0,"0"0"-121"0,-4 3-42 0,0 1 111 15,0-1-82-15,0 1 18 16,0 13-26-16,0-3 3 16,-8 7-11-16,1 0 26 0,-9 3-23 15,4-3 36-15,-11 14-33 16,4-8 4-1,-1 1-9-15,1-4-1 16,3-3-3-16,4-3 5 16,5-1-5-16,-1-3-3 15,8-4 2-15,0 1 0 16,4-4 0-16,0-4-3 16,4 4 2-16,0 0 1 15,4 0 0-15,0-3 0 16,3 6 0-16,1-3 0 0,8 7 0 15,-5 0-3-15,13 7 2 16,-5-4 4-16,8 4-3 16,-3-4 3-16,7 14-2 15,-8-3 2-15,12 4-2 16,-7-5-3-16,11 5 1 16,-8-5 4-16,4-2-3 0,-4-4 9 15,-4 0-7-15,-3-4-29 0,-5-3 22 16,-3 0-95-16,-8-4 78 15,-1-3-238-15,-7-10 200 16,0-1-193 0</inkml:trace>
          <inkml:trace contextRef="#ctx0" brushRef="#br0" timeOffset="-125.6568">5429-74 216 0,'4'-7'98'0,"-4"7"-77"0,4 7-26 0,-4-4 123 0,0 4-94 16,0 0 70-16,4 3-69 16,0 1 3-16,4 10-19 15,-1-4-1-15,5 1-6 0</inkml:trace>
          <inkml:trace contextRef="#ctx0" brushRef="#br0" timeOffset="9404.6812">5711-286 204 0,'4'-46'92'0,"-4"46"-73"0,3 0-24 0,-3 0 69 0,0 4-51 15,0-1 57-15,4 4-53 16,0-3 20-16,4 10-26 15,-4-4 7-15,12 21-13 0,-1-3 8 16,9 24-10-16,-5-10 16 16,5 10-15-1,-5-7-4-15,5 1 0 16,-5-8 8-16,1-3-6 16,-5-4-1-16,1-7 0 15,-4-3-57-15,-4 0 44 16,-1-4-288-1,-7-17 234-15,0 0-43 0</inkml:trace>
          <inkml:trace contextRef="#ctx0" brushRef="#br0" timeOffset="9187.8864">5492 148 148 0,'7'-7'69'0,"-7"7"-55"0,8 0-18 0,-8 0 65 0,0 0-49 16,0 0 38-16,4 0-37 15,0 0 40-15,4 4-40 16,0-4 39-16,3 3-39 0,5 1 33 15,0-1-35-15,-5 1 20 16,9 3-23-16,-4-1-1 16,7 5-5-1,-3-1-4-15,11-3 1 16,-4 0 9-16,1-3-6 16,-5-1 5-16,-3 1-6 15,-1-1 25-15,-11-3-20 16,0 0 1-16,-16-3-5 15,0-1-2-15,-11-6 1 16,3-1-41-16,-7-16 32 0,3 2-37 16,-7 1 34-16,3 3-11 0,5 4 15 15,3 3-4-15,4 3 8 16,4 1-1-16,12 13 3 16,-4 1 18-16,12 6-14 15,0-3 16-15,15 7-14 16,-3-3 17-16,11 2-17 0,-4 1 4 15,4 0-7-15,-7-3 8 16,-1-1-8-16,4 1 10 16,-15-8-9-16,-4 0 7 15,-12-6-7-15,0 3-2 16,-24-10 0-16,5-1-55 31,-5-6 43-31,5 3-27 0,-5-10 27 16,5 3 4-16,-1 3 4 15,5 1-3-15,3 3 5 16,4 4-8-16,4-1 6 16,0 4 8-16,8 4-5 15,-4-1-2-15,4 1 2 16,0-1 3-16,12 1-3 0,-5-1 3 16,5-3-2-16,-4 0 2 0,-1-10-2 15,1 3-15 1,-8 0 12-16,0 0-6 0,-12 0 6 15,0 4 4-15,-3 3-2 16,-1 0 26-16,-4 14-21 31,4 0 30-31,-3 3-27 0,3 1-1 16,-4 10-4-16,5-4 3 16,-5 11-5-16,4-4 3 15,1 1-3-15,-1-5-3 16,4-2 1-16,0-4-5 15,8-7 5-15,0-4-17 16,4-13 14-16,0-1-18 0,4-10 17 16,0 4-4-16,7-11 7 15,-3 7-5 1,12-13 6-16,-5 2 3 0,1 15-2 0,-5 3 12 16,-3 4-10-16,-4-1 36 15,-12-3-29-15,0 4 24 16,-4 20-24-16,0-3 14 15,-3 11-17-15,-1-4 6 0,-8 10-9 16,5-3 12-16,-13 10-11 16,5-3 9-16,-5 7-10 15,5-8-7-15,0 8 4 16,3-4 2-16,0-3-2 31,9-7-5-31,3-7 4 0,0-4-3 16,4-10 3-16,0 0-13 15,4-3 11-15,0-1-25 16,-4-2 22-16,0 2-12 16,1-3 14-16,-1 4-1 15,-4-4 3-15,0 3-1 16,0 1 2-16,0-1 1 0,1 4 0 16,-1 0-9-16,4 4 7 15,0-1-4-15,8 1 4 16,-4-1 1-16,12 4 1 15,-1 0 14-15,9 0-11 16,-5 0 21-16,13 3-18 16,-1 1 8-1,4 6-10-15,-3-3 15 16,15-4-15-16,-4 1 10 0,8-11-11 16,-8 0 4-16,0 10-5 15,-8 1 13-15,-3-8-11 16,-5 1 17-16,-7 3-16 15,-1-4 9-15,-11-6-10 16,0-1-2-16,-15-3-1 0,3 0 4 16,-24-7-4-16,9 4-25 15,-8-4 19-15,3 0 4 16,-3 0 0-16,4 4-7 16,3-1 6-16,5 1-7 15,7 7 6-15,0-1-1 16,12 4 3-1,0 0-5-15,12 4 5 16,-4-1 0-16,19 7 1 16,-3-3 0-16,7 4 0 15,-4-4 0-15,5 0 0 16,-5 0 11-16,-4 0-9 16,1-4 3-16,-9 1-4 15,-3-1 5-15,-8-3-5 0,0 0-53 16,-12-10 41-16,4 3-120 0,-19-25 101 15,3 5-198 1,-11-19 175-16,8 8-84 16</inkml:trace>
          <inkml:trace contextRef="#ctx0" brushRef="#br0" timeOffset="424.9956">5492 141 160 0,'0'0'72'0,"0"0"-57"0,0 4-19 15,0-1-64-15,0 1 52 16,0-1-92-16</inkml:trace>
          <inkml:trace contextRef="#ctx0" brushRef="#br0" timeOffset="-348201.6741">6441 444 76 0,'5'-12'36'0,"-5"12"-29"0,0-11-9 0,0 11 69 15,0 0-53-15,0 0 57 16,0 0-54-16,0 0 26 15,-5-4-32-15,5 4 0 0,-4 0-8 16,4 0 7-16,0 0-8 16,0 0-1-16,0 0 0 15,0 0-1 1,0 0 0-16,0 0 8 16,0 8-6-16,0-1 10 15,0 13-9-15,0-5 2 16,4 5-4-16,1-5 13 15,-1 5-10-15,0-1 12 16,1-4-12-16,-1 1 23 16,0-4-21-16,1 3 6 0,3-11-8 15,1 0 3-15,0-8-6 16,-5 0 3-16,1-19-3 16,-1 7-3-16,5 1 1 15,-1-1 4-15,1 1-3 16,-5 3-5-16,1 8 4 15,-1 0 3-15,5 4-2 0,-5 0 0 0,5 12 1 16,0-4-4-16,-1 7 2 16,1 1 4-16,4 7-3 15,-4 0 0-15,4-3 1 32,-4-1-4-32,4-3 2 15,-4-5 6-15,-1-3-4 0,1 0 3 16,0-12-3-16,-5 0 2 15,0-15-2-15,1 3 2 16,-1-11-2-16,1 0-6 0,-1 7 4 16,0 1 3-16,1 11-2 15,-5 1 0-15,4 14 1 16,0 1 7 0,5 8-6-16,0-5 5 0,4 9-6 15,-4-1 3-15,4 0-3 16,-5-3 5-16,5-1-5 15,1-3 3-15,-6-4-3 16,1-1 2-16,0-7-2 16,-5 0 2-16,5-7-2 15,-5-1-1 1,1-4 1-16,-1 1-4 0,0-1 2 16,1 4 1-16,-1 1 0 15,0 3-3-15,1 0 2 16,-1 4 4-16,0 0-3 15,1 0 0-15,-1 4 1 16,1 0-4-16,-1 7 2 16,0-3 1-16,5 7 0 0,-5-3 0 15,5 7 0-15,0-3 2 16,-5 3-1-16,0 1-1 16,1-5 1-16,-1 1-1 15,1-5 0-15,-1-3-40 16,-4-4 32-16,0 0-252 15,0-8 202-15,0 0-65 16</inkml:trace>
          <inkml:trace contextRef="#ctx0" brushRef="#br0" timeOffset="-350588.0181">6463 715 148 0,'-4'-3'65'0,"4"3"-51"0,-9-4-17 0,5 4 63 15,-1 0-48-15,1 0 52 16,-1 0-48-16,1 0 39 31,-5 0-41-31,1 0 35 0,-1 4-36 0,0-4 18 0,0 7-23 16,1 1 15-16,-1 19-17 16,5-4 11-16,-1 24-12 15,1-4 8-15,8 3-10 31,1-7 24-31,16 15-21 16,-3-7 26-16,30-1-24 0,-9-3 21 16,18-4-22-16,-5-5 22 15,0-14-22-15,-8-1 22 0,4-19-22 16,-9 0 25-16,1-23-24 16,-10 4 1-16,-4-40-6 15,-4 13 9-15,-13-16-9 16,-5 12-4-16,-8-13 1 15,-1 9-9-15,-21-8 7 0,4 8-27 16,-30-4 23-16,9 11-24 16,-5 8 23-16,4 5-8 15,5 30 11-15,4 0-9 16,4 19 10 0,5-3-27-16,9 7 24 0,-1-3-57 15,5 3 48 1,4-3-136-16,1-5 116 15,-1-3-271 1</inkml:trace>
          <inkml:trace contextRef="#ctx0" brushRef="#br0" timeOffset="-2832.5189">2043-2841 184 0,'12'42'85'0,"-8"-25"-67"0,19 11-23 0,-19-18 8 16,8 4-4-16,-1 4-195 16</inkml:trace>
          <inkml:trace contextRef="#ctx0" brushRef="#br0" timeOffset="-2670.1645">2465-2532 64 0,'35'11'32'0,"-23"-4"-25"0,8 7-8 16,-12-7 22-16,-1 3-17 16,9 0-62-16,0 1 46 15,-1-4-25-15</inkml:trace>
          <inkml:trace contextRef="#ctx0" brushRef="#br0" timeOffset="-2447.3904">3032-2031 244 0,'8'28'111'0,"-8"-28"-87"0,16 38-30 0,-12-24-60 15,3 3 50-15,1 8 6 16,0-1 5-16,0-3 5 15,7 3 0-15,9-3-115 16,-1 3 90-16,-3-3-67 0</inkml:trace>
          <inkml:trace contextRef="#ctx0" brushRef="#br0" timeOffset="-2252.4463">3580-1430 276 0,'19'28'125'0,"-19"-28"-99"0,39 31-33 0,-23-20 9 15,3 6-3-15,1 0-3 16,3 1 3-16,5-4-78 16,-5 0 62-16,-3-4-204 15</inkml:trace>
        </inkml:traceGroup>
      </inkml:traceGroup>
    </inkml:traceGroup>
  </inkml:traceGroup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24:28.932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783F9A78-3296-470B-9960-9446C0AD02B8}" emma:medium="tactile" emma:mode="ink">
          <msink:context xmlns:msink="http://schemas.microsoft.com/ink/2010/main" type="inkDrawing" rotatedBoundingBox="4659,1805 6651,1604 6659,1685 4667,1887" semanticType="underline" shapeName="Other">
            <msink:sourceLink direction="with" ref="{1335D8EC-C4E6-42B2-9900-F688C03D29E7}"/>
          </msink:context>
        </emma:interpretation>
      </emma:emma>
    </inkml:annotationXML>
    <inkml:trace contextRef="#ctx0" brushRef="#br0">111-11419 208 0,'4'4'92'0,"-4"-4"-73"0,0 6-24 0,0-2 53 16,0-4-39-16,0 0 30 16,0 3-29-16,0-3 9 15,0 0-13-15,0 0 10 0,12 0-12 16,0 0 6-16,7 0-7 0,-3 0 6 16,11-3-6-16,-3-1 6 15,15-6-6-15,16 0 6 16,-5-4-6-16,1 0 18 15,0 3-17-15,8 1 33 0,3 3-29 16,5 4 20-16,-1-1-21 31,-15 1 16-31,12 6-18 0,3-3 12 16,1 0-12-16,7 7 8 16,4-3-10-16,4-1 7 15,-7-3-7-15,-9-3 15 16,-3-4-14-16,-5-7 7 15,1 0-8-15,3 3 12 16,1-3-11-16,-4 1 3 0,-9 2-5 16,-3 1 2-16,-4 3-3 15,-4 0 5-15,-3 0-5 16,-5 0 3-16,-4 3-3 16,-3 1-1-16,-1-1 1 0,-3 1 7 15,-1 3-6-15,-3-4-32 31,-4 1 24-31,-8 0-124 16,-4-1 101-16,-20-3-384 16</inkml:trace>
  </inkml:traceGroup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24:31.268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A9C21D2F-257C-4305-906F-33E09C3BE6FC}" emma:medium="tactile" emma:mode="ink">
          <msink:context xmlns:msink="http://schemas.microsoft.com/ink/2010/main" type="inkDrawing" rotatedBoundingBox="4688,1868 6634,2102 6573,2612 4626,2377" semanticType="underline" shapeName="Other">
            <msink:sourceLink direction="with" ref="{1335D8EC-C4E6-42B2-9900-F688C03D29E7}"/>
          </msink:context>
        </emma:interpretation>
      </emma:emma>
    </inkml:annotationXML>
    <inkml:trace contextRef="#ctx0" brushRef="#br0">209-11367 120 0,'0'11'55'0,"0"-11"-43"0,-23 20-15 0,19-16 54 16,0 6-41 0,0-3 39-16,-4 4-36 15,0-1 23-15,0 1-26 16,1-1 17-16,-1 4-20 0,0-4 7 16,4 8-10-16,0-4 6 15,4 7-7-15,0-4 6 0,12 7-6 16,0-3 15-16,7 3-14 15,-3-3 18-15,11 4-17 16,-3-5 15-16,7 22-15 16,-4-4 17-16,5-3-17 15,-5-4 7-15,12-3-9 0,-8-3 9 16,20-8-9-16,-8-3 16 16,20-7-15-16,-8-4 15 15,7-10-14-15,-11 4 0 0,11-8-3 16,-7 1 4-16,23-4-5 15,-15 4 6-15,11-1-6 16,-7 1 11-16,-1-1-9 16,-7 4 7-16,3-3-7 15,-7 0 6-15,12-1-6 32,-9 1 4-32,5 3-6 0,-8 0 9 15,-1 0-8-15,-7 3 2 16,-4 4-3-16,-4 0 8 15,-3 4-7-15,-5-1-1 16,-4 1 0-16,-3-4 7 16,-1 0-6-16,-3 0-1 15,-5-4 0-15,1 1-41 0,-4-4 32 16,-1 0-112 0,1 0 92-16,-4 4-221 15,4 3 191-15,-1 0-90 16</inkml:trace>
  </inkml:traceGroup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8:48.222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A5821F13-40D1-47F9-AC7B-80269A190450}" emma:medium="tactile" emma:mode="ink">
          <msink:context xmlns:msink="http://schemas.microsoft.com/ink/2010/main" type="inkDrawing" rotatedBoundingBox="20436,3652 20867,3031 20902,3055 20471,3676" semanticType="callout" shapeName="Other">
            <msink:sourceLink direction="with" ref="{3E795E1D-ED03-4403-946A-9E7A5F66F9EF}"/>
          </msink:context>
        </emma:interpretation>
      </emma:emma>
    </inkml:annotationXML>
    <inkml:trace contextRef="#ctx0" brushRef="#br0">-178 2427 200 0,'0'4'88'0,"-5"0"-69"0,5 11-24 0,-4-7 67 15,0 4-50-15,-5 7 29 0,0 8-30 16,-4 4 17-16,-4 8-21 16,-10 4 13-16,-8-1-15 0,-8 9 6 31,-1 3-8-31,5-4-2 15,4-7 0-15,0 0 7 16,5-1-6-16,4-7-43 16,4-8 33-16,9-3-178 0,8-13 145 15,5-3-122 1</inkml:trace>
  </inkml:traceGroup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24:32.864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AB35B4AF-AB69-4528-AE63-6D0FC167D55F}" emma:medium="tactile" emma:mode="ink">
          <msink:context xmlns:msink="http://schemas.microsoft.com/ink/2010/main" type="inkDrawing" rotatedBoundingBox="6476,804 6773,1471 6231,1712 5934,1045" semanticType="verticalRange" shapeName="Other">
            <msink:sourceLink direction="with" ref="{17B6A8A4-8CB5-4DF3-B854-FEF5BC1979F4}"/>
          </msink:context>
        </emma:interpretation>
      </emma:emma>
    </inkml:annotationXML>
    <inkml:trace contextRef="#ctx0" brushRef="#br0">1675-11624 192 0,'-3'-7'85'0,"3"7"-67"0,-8-7-23 0,4 7 69 15,0 0-51-15,0 0 43 32,-4-3-42-32,4-1 13 0,-4-6-20 0,1 3 10 0,-1-11-12 31,0 4 2-31,-4-27-5 0,4 3-1 0,-11-18 0 15,3 7-1-15,1-13 0 16,3 10 22-16,4-11-17 16,0 11-8-16,8 0 4 0,0 10-8 31,8 11 6-31,0 3-8 0,15 18 6 16,-3-1 2-16,23 11 1 15,-4 0 0-15,20 17 0 16,-12 1 0-16,7 13 0 15,-7-3 5-15,4 21-4 16,-8-8 6-16,4 15-6 16,-8-7 3-16,4 6-3 0,-8-6-1 15,0-4 1-15,-7-7-161 16,-5-20 126-16,-3-4-196 16</inkml:trace>
  </inkml:traceGroup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24:32.157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E13F097C-8421-4C21-83F8-8C002F988748}" emma:medium="tactile" emma:mode="ink">
          <msink:context xmlns:msink="http://schemas.microsoft.com/ink/2010/main" type="inkDrawing" rotatedBoundingBox="7744,1203 8482,2767 7215,3365 6477,1800" hotPoints="7647,1442 8086,2448 7370,3281 6931,2275" semanticType="enclosure" shapeName="Ellipse"/>
        </emma:interpretation>
      </emma:emma>
    </inkml:annotationXML>
    <inkml:trace contextRef="#ctx0" brushRef="#br0">2035-11217 192 0,'-4'-7'88'0,"4"7"-69"0,4-4-24 0,-4 4 44 15,4 4-32-15,-4-1 60 16,4 1-52-16,0-1 45 0,4 8-45 16,0-4 28-16,3 10-31 0,1 0 18 15,8 8-22-15,-5-5 21 16,16 26-22-16,-7-8 19 16,15 17-19-1,-8-6 4-15,16 10-7 0,-12-7 14 16,8 14-14-16,-7-10 10 15,3 17-11-15,-4-14 13 16,4 4-12 0,-4-8 12-16,8 1-12 0,-4-7 3 15,4 3-5-15,-4-7 8 16,4 3-8-16,-7-6 7 16,3-7-6-16,-8-7 12 15,0-11-11-15,-3 1 9 16,-5-8-10-16,-3-3 2 15,3-11-4-15,-3 4 5 0,-1-10-5 16,-3 3-3-16,0-7 2 16,-5 0 5-1,1-10-4-15,-4 3 3 0,-4-17-3 16,0 7 5-16,-8-15-5 16,4 8 3-16,-16-17-3 15,4 6-9 1,-19-28 6-16,4 15-10 15,-16-15 9-15,7 11-1 0,1 4 2 0,4 10-1 16,0 3 2-16,7 7-5 16,1 8 5-16,3 2 0 15,5 8 1-15,3 3-6 16,0 4 5 0,4-1-14-16,1 4 12 0,3 4-86 15,0 3 69-15,0 0-160 16,0 0 138-16,0 4-274 15</inkml:trace>
    <inkml:trace contextRef="#ctx0" brushRef="#br0" timeOffset="1609.2337">2215-11579 196 0,'-8'4'88'0,"8"-4"-69"0,0 0-24 0,0 0 33 16,4 0-23-16,-4 0 60 0,16 3-51 15,-1-3 51-15,17 0-48 16,-9 0 19-16,16-3-26 0,-7-1 16 16,11 1-19-16,-4-1 16 15,19 1-18-15,-7-1-2 16,23 1-1-16,-11-1 0 16,11 4-1-16,-11 0-1 15,23 7 1-15,-16-3 4 0,12 3-4 16,-11 0 6-16,3 3-6 0,24 21 31 15,-47-10-25-15,-8-3 17 16,-4 23-18-16,-8-9 31 16,-8 6-29-16,-3-3 25 15,-12 6-24-15,0-6 6 16,-16 3-11-16,0-6 6 0,-12-1-7 31,1-7 6-31,-20-6-6 16,4-1 1-16,-8-7-3 15,7 1-6-15,-14-4 4 16,7 0-3-16,-12 0 3 16,8 0-2-16,-4 0 2 15,8-1-5-15,0-2 5 16,8-1-31-16,11 4 25 0,5 0-137 16,11-3 112-16,0-1-294 15,8 1 251 1,0-1-53-16</inkml:trace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8:40.857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3F9001A2-744D-4316-A574-DF8CBC99D53D}" emma:medium="tactile" emma:mode="ink">
          <msink:context xmlns:msink="http://schemas.microsoft.com/ink/2010/main" type="inkDrawing" rotatedBoundingBox="7734,2852 20139,3083 20071,6717 7667,6486" semanticType="callout" shapeName="Other">
            <msink:sourceLink direction="with" ref="{08552F0C-AC6D-41A0-A0C0-398BBB45F9EC}"/>
            <msink:sourceLink direction="with" ref="{3B7A046F-BCFF-47D6-B26C-63A6A1F0536D}"/>
          </msink:context>
        </emma:interpretation>
      </emma:emma>
    </inkml:annotationXML>
    <inkml:trace contextRef="#ctx0" brushRef="#br0">44 3456 164 0,'-4'-4'75'0,"4"4"-59"0,-9-4-20 0,5 4 76 0,-1-4-58 16,1 4 49-16,-1-4-47 15,1 1 31-15,0-5-35 16,-1 0 33-16,5 0-34 0,0 4 26 15,0 0-28-15,0 1-2 16,9 3-4-16,-5 0 3 16,10 3-5-16,-1 1 0 0,8 4 0 15,-3 0-1-15,8 0 0 16,-4-1 0-16,0 1 0 16,0 0 5-16,4 0-4 15,-5-4 9-15,10 3-8 16,-5 1 5-16,22 0-6 31,-9 0 0-31,18-1 0 0,-9-3-1 16,9 0 0-16,-9 0 0 0,8-4 0 15,-8 0 2-15,22-4-1 16,-13 0-3-16,21 0 1 16,-8 0-2-16,9 1 2 15,-14-1 4-15,14 0-3 16,-14 0 3-16,27 0-2 0,-14 0-1 15,14 0 1-15,-14 0-4 16,9 1 2-16,-12-1 6 16,21 0-4-16,-14 0 0 15,14 4 0-15,-13 0 1 16,4 0-1-16,-12 0-1 16,16 4 1-1,-12 0 1-15,21 0-1 16,-13-1-1-16,5 1 1 15,-14 0-4-15,14 0 2 16,-14-4 6-16,23 4-4 16,-14-4 0-16,13 4 0 15,-17-4 1-15,13 4-1 16,-13-4-1-16,22 4 1 0,-18-1-1 0,17 1 0 16,-16 0-3-16,8 4 2 15,-14-4 6-15,23 4-4 16,-18-1-5-1,22-3 3-15,-17 0 3 0,8 4-2 16,-17 0 3-16,26-1-2 16,-13-3-1-16,13 0 1 0,-13 0-1 15,9 0 0-15,-18-4 0 16,26 0 0-16,-17 0-3 16,13 0 2-16,-17 0 1 15,13 0 0-15,-18 0-3 16,31 0 2-16,-18 0 4 31,9 0-3-31,-17 0 3 0,12 4-2 16,-17-4-3-16,36 4 1 15,-27-4 4-15,8 0-3 16,-12 0 0-16,8 0 1 16,-17 0-1-16,26 0 0 15,-17 0 0-15,12 0 0 16,-17 0 0-16,9 3 0 0,-13-3 0 15,22 4 0-15,-18-4 0 0,18 0 0 16,-18 0 0-16,5 0 0 16,-9 0 2-16,17 4-1 15,-17 0-1-15,21 0 1 16,-16 0 1-16,3 0-1 31,-12 0-3-31,17-1 1 0,-14 1-2 16,23 0 2-16,-13-4 4 15,4 0-3-15,-13 0 0 16,8 0 1-16,-12 0-1 16,21 0 0-16,-13 0-3 15,13 4 2-15,-17 0 1 16,9-4 0-16,-14 0 2 0,18 4-1 16,-13 0-1-16,18 0 1 15,-19-1 4-15,6-3-4 16,-14 0-3-16,4 0 2 15,-12 0 3-15,17 0-3 16,-14 0 0-16,14 4 1 16,-9 0-1-16,0 0 0 0,-8 0 2 15,-1 0-1-15,-8 0-6 0,8 0 4 16,-12-1 8-16,3-3-5 16,-8 0-4-16,9 0 2 15,-9 0 3-15,0 0-3 16,-4 0 3-16,-1 0-2 31,-8 0-1-31,4 0 1 0,-8 0-1 16,0 0 0-16,-5 0 0 15,0 0 0-15,-4 0 0 16,-1 0 0-16,-3 0 2 16,-1 0-1-16,1 0-3 15,-1-3 1-15,-4-1 4 16,5 0-3-16,-5 4 0 0,0-4 1 15,0 0-1-15,0 0 0 16,0 0 2-16,0 0-1 16,9 1-1-16,0-1 1 15,-5 8 7-15,1-8-6 16,-1 4 5-16,-4 0-6 16,0 4 3-1,5 3-3-15,4-3-1 16,-1 0 1-16,-3 0 1 15,-1 0-1-15,-4 0 2 0,1-4-2 16,-1 0 5-16,-5 0-5 16,1 0 0-16,-5 0 0 15,1 0-1 1,-1-4 0-16,0 4 2 0,1-4-1 0,-5 0-1 16,0 4 1-16,0 0 4 15,0 0-4-15,0-4 0 16,0 4 0-16,0 0 1 15,-5-4-1-15,-3-3-1 16,-1 3 1-16,5 0 4 16,-14-4-4-1,-8-11 0-15,4-1 0 16,0 1-1-16,9 7 0 16,0 5 0-16,-4-9 0 15,-9-11 5-15,0 4-4 16,4 3-8-16,0-3 5 15,0-4 15-15,-4 4-10 16,-5-8-1-16,-4-4-1 0,-4 0 4 16,-4 0-4-16,-5-4 0 15,-13 4 0-15,4-7 4 16,26 22-4-16,5 5-3 0,-9-9 2 16,-21-14 5-16,25 18-4 15,5 5 0-15,-18-8 0 16,-39-20 4-16,35 24-4 15,5 3 0-15,-14-11 0 0,-43-31-4 16,21 7 2-16,5 5 1 16,4-1 0-16,-4 5 8 15,-4-1-6-15,-9 0-1 16,8 5 0-16,5 3-1 16,9 0 0-1,3-4 2-15,-3 4-1 16,-5-4 5-16,-4 1-5 15,-17-9-3-15,8 1 2 16,4-1-3-16,40 20 2 0,4 4 4 16,-17-12-3-16,-57-27 3 15,-5 4-2-15,10 3-3 16,8 5 1-16,13 3 4 16,9 5-3-16,-1-1-2 15,-3 0 1-15,-9-7 1 0,-5 0 0 16,9-5 0-16,5 1 0 15,4-4 0-15,0 8 0 16,-5-1 2-16,-8 1-1 31,-9-1-1-31,4 5 1 0,9-8-1 16,14 3 0-16,-1 9-3 16,9-1 2-16,-5-4 1 15,1 5 0-15,0-1-3 16,-1 4 2-16,1 1 4 15,8 3-3-15,0 0 0 16,9 0 1-16,5-4-4 0,3 0 2 16,1 1 4-16,0 3-3 15,4-4-2-15,-4 8 1 16,0-4 4-16,4 4-3 16,-5 0-2-16,10 4 1 15,-1-8-2-15,-4 8 2 16,1 0 4-16,3 3-3 0,5 1-2 15,4 4 1-15,0-8 1 16,5 7 0-16,-1 5 2 16,5-1-1-16,0 5-3 15,0-1 1-15,0 0 1 0,0 5 0 16,0-1 0-16,0 0 0 31,4 0 2-31,0 5-1 16,1-1-3-16,-5 0 1 0,-1 0 1 15,1 4 0-15,-4 0 2 16,-1 0-1-16,1 0-3 16,-5 0 1-16,0 0 1 0,-4 4 0 15,0 0 0-15,0 0 0 16,-9 3 0-16,-9-3 0 16,5 0 0-16,0 4 0 15,4 0 2-15,-4 7-1 16,4-3-3-16,0 3 1 15,4-3 1-15,-8 3 0 16,-4 5 5-16,-14 3-4 16,-4 4 0-1,-13 4 0-15,4 4-1 16,5 12 0-16,3-9-3 16,6 1 2-16,-5-4 1 15,-5 4 0-15,-8-1 0 0,-17 1 0 16,3-4 2-16,5 12-1 15,9-5-1-15,0 5 1 16,-9-1-1-16,-8 9 0 16,-5-1 0-16,4 0 0 0,9-3 0 15,9-5 0-15,-4 1 0 16,-10-1 0-16,-3-3 0 16,-9 7 0-16,4-7 2 15,13-1-1-15,4 1-3 16,-8 4 1-16,-5-5 4 0,-12 1-3 15,12 0 0-15,5 7 1 16,4-7-4-16,5-1 2 16,-5 5 1-16,-9-1 0 15,-13-3 2-15,10 3-1 16,7-3-3-16,10 0 1 16,-5-1 4-1,-4 1-3-15,-14 0 0 16,1-5 1-16,8 5-1 15,14-4 0-15,4-4 2 16,4 0-1-16,-4-1-1 16,0 5 1-16,-5-4-4 0,-4-4 2 15,14-4 4-15,3 8-3 16,10 4-2-16,8-4 1 16,0-4 6-16,0 0-4 0,-5 4 0 15,1-4 0-15,-5 4-7 16,-4-8 5-16,0 4 0 15,9 0 1-15,-1-4 2 16,5-4-1-16,5 4-1 16,8-3 1-1,0 3-1-15,0 0 0 16,0-4 0-16,-4 0 0 16,0 1 0-16,-5-1 0 15,1 4-3-15,-1-4 2 16,0 4-2-16,1 4 2 15,8-3 4-15,4-1-3 16,1 0-2-16,4-4 1 0,-1 0 4 16,6-3-3-16,-1-1-2 15,0-3 1-15,5-1 4 16,4-7-3-16,-5 0-2 16,5-1 1-16,4 1-2 0,1 0 2 15,3 0-2-15,5-8 2 16,-4 15 1-16,4-15 0 15,0 0 2-15,0 0-1 0,0 0-15 16,0 0 12-16,0 12-79 16,0-4 63-16,0-1-214 15,0-22-67 1</inkml:trace>
  </inkml:traceGroup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24:57.728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17B6A8A4-8CB5-4DF3-B854-FEF5BC1979F4}" emma:medium="tactile" emma:mode="ink">
          <msink:context xmlns:msink="http://schemas.microsoft.com/ink/2010/main" type="writingRegion" rotatedBoundingBox="7901,2385 12085,5487 11959,5658 7774,2556">
            <msink:destinationLink direction="with" ref="{AB35B4AF-AB69-4528-AE63-6D0FC167D55F}"/>
            <msink:destinationLink direction="with" ref="{669CBD51-720E-43CD-859C-5454741898DC}"/>
            <msink:destinationLink direction="with" ref="{B9ECF19D-EC16-4E06-BDD9-944074643AD5}"/>
          </msink:context>
        </emma:interpretation>
      </emma:emma>
    </inkml:annotationXML>
    <inkml:traceGroup>
      <inkml:annotationXML>
        <emma:emma xmlns:emma="http://www.w3.org/2003/04/emma" version="1.0">
          <emma:interpretation id="{A0C6A734-1B31-48F6-8A45-B3B70242BF2C}" emma:medium="tactile" emma:mode="ink">
            <msink:context xmlns:msink="http://schemas.microsoft.com/ink/2010/main" type="paragraph" rotatedBoundingBox="7901,2385 12085,5487 11959,5658 7774,255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B35A060-FA83-432A-9DE5-A33F30D2505B}" emma:medium="tactile" emma:mode="ink">
              <msink:context xmlns:msink="http://schemas.microsoft.com/ink/2010/main" type="line" rotatedBoundingBox="7901,2385 12085,5487 11959,5658 7774,2556"/>
            </emma:interpretation>
          </emma:emma>
        </inkml:annotationXML>
        <inkml:traceGroup>
          <inkml:annotationXML>
            <emma:emma xmlns:emma="http://www.w3.org/2003/04/emma" version="1.0">
              <emma:interpretation id="{407187C6-8E1C-4C5C-B3C5-92BD5F176156}" emma:medium="tactile" emma:mode="ink">
                <msink:context xmlns:msink="http://schemas.microsoft.com/ink/2010/main" type="inkWord" rotatedBoundingBox="7902,2384 12079,5496 11954,5665 7776,2553">
                  <msink:destinationLink direction="with" ref="{96D4898E-B26C-4DEA-9712-0DB97D385952}"/>
                  <msink:destinationLink direction="with" ref="{461A12FA-F109-452B-8E56-0CB52B9681EA}"/>
                </msink:context>
              </emma:interpretation>
              <emma:one-of disjunction-type="recognition" id="oneOf0">
                <emma:interpretation id="interp0" emma:lang="en-US" emma:confidence="0">
                  <emma:literal>i...</emma:literal>
                </emma:interpretation>
                <emma:interpretation id="interp1" emma:lang="en-US" emma:confidence="0">
                  <emma:literal>.... \</emma:literal>
                </emma:interpretation>
                <emma:interpretation id="interp2" emma:lang="en-US" emma:confidence="0">
                  <emma:literal>in. \</emma:literal>
                </emma:interpretation>
                <emma:interpretation id="interp3" emma:lang="en-US" emma:confidence="0">
                  <emma:literal>i....</emma:literal>
                </emma:interpretation>
                <emma:interpretation id="interp4" emma:lang="en-US" emma:confidence="0">
                  <emma:literal>... \</emma:literal>
                </emma:interpretation>
              </emma:one-of>
            </emma:emma>
          </inkml:annotationXML>
          <inkml:trace contextRef="#ctx0" brushRef="#br0">3267-10745 140 0,'0'25'62'0,"0"-25"-49"0,4 3-16 0,-4-3 7 15,0 0-4-15,0 0 5 16,0 0-4-16,0 0-5 16,8-10 3-16,-1-1 3 0,1-3-2 15,-4 4-75 1,0-4 59-16,0 4-71 16</inkml:trace>
          <inkml:trace contextRef="#ctx0" brushRef="#br0" timeOffset="200.0144">3537-10703 216 0,'4'4'98'0,"-4"-4"-77"0,7 10-26 16,-7-7 47-16,4 4-34 15,0-3 11-15,0 3-13 16,0 0-2-16,0 0-2 15,0-4-24-15,4 4 17 0,-4 0-261 16</inkml:trace>
          <inkml:trace contextRef="#ctx0" brushRef="#br0" timeOffset="384.9798">3791-10533 228 0,'4'14'101'0,"-4"-14"-79"0,8 32-28 0,-8-26 29 16,7 8-19-16,1-3 1 15,8 6-3-15,-4-3-32 16,3 0 23-16,-3-4-230 16</inkml:trace>
          <inkml:trace contextRef="#ctx0" brushRef="#br0" timeOffset="585.0494">4213-10126 268 0,'12'10'121'0,"-12"-10"-95"0,8 14-33 0,-8-10 57 16,4 3-41-16,-1 0-6 15,5 0-1-15,-4 0-5 16,4 0 2-16,0 0-86 0,0-1 68 16,-1-2-231-16</inkml:trace>
          <inkml:trace contextRef="#ctx0" brushRef="#br0" timeOffset="753.3167">4565-9737 124 0,'8'39'59'0,"-8"-39"-47"0,4 10-15 15,-4-7-103-15,0-3 83 16,0 0-18-16</inkml:trace>
          <inkml:trace contextRef="#ctx0" brushRef="#br0" timeOffset="970.411">4815-9539 236 0,'8'14'108'0,"-8"-14"-85"0,16 21-29 0,-12-10 24 31,11-1-16-31,9 4 0 15,-1 3-1-15,1 1-32 16,-1-1 24-16,1 0-101 16,-1-3 84-16,-3-3-123 15</inkml:trace>
          <inkml:trace contextRef="#ctx0" brushRef="#br0" timeOffset="1331.9069">6078-8764 136 0,'20'-6'62'0,"-12"26"-49"0,7 1-16 0,-11-10 4 0,4-1-2 15,4 4-2-15,-1 0 2 16,1 0-125-16,-4 7 99 16,0-4-5-16</inkml:trace>
          <inkml:trace contextRef="#ctx0" brushRef="#br0" timeOffset="1701.1087">7415-7818 140 0,'16'7'62'0,"-8"24"-49"0,4 7-16 0,-12-31 1 16,4 11 1-16,-1-1-42 15,1 4 34-15,0-4-98 16</inkml:trace>
        </inkml:traceGroup>
      </inkml:traceGroup>
    </inkml:traceGroup>
  </inkml:traceGroup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20:47.907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EC8ACFAA-E31C-4F2F-A6CD-A41E070A48A6}" emma:medium="tactile" emma:mode="ink">
          <msink:context xmlns:msink="http://schemas.microsoft.com/ink/2010/main" type="inkDrawing" rotatedBoundingBox="24318,9562 24790,10526 24200,10816 23727,9851" semanticType="callout" shapeName="Other">
            <msink:sourceLink direction="with" ref="{9A0096C3-3A9E-46C0-8D2F-A0C1C05A323E}"/>
          </msink:context>
        </emma:interpretation>
      </emma:emma>
    </inkml:annotationXML>
    <inkml:trace contextRef="#ctx0" brushRef="#br0">13026 287 224 0,'-11'-17'101'0,"3"6"-79"0,-8 4-28 0,4 7 111 0,-3 7-84 15,-5 0 63 1,-7 4-62-16,7 6 7 0,1 7-20 16,-1 15 11-16,9 9-15 0,3 8 20 15,4 10-19-15,8 10 17 0,7 18-18 0,9 0 35 16,7-7-31-16,1 0 24 31,15-7-24-31,4-11 23 16,7-13-24-16,17-14 21 15,-5-15-22-15,5-9 19 0,-13-18-19 0,1-18 13 16,-12-16-15 0,-8-18 3-16,0-11-6 0,-12-6-6 15,-11 2 3-15,-8-2 0 16,-8-1 1-16,-20 1-12 15,-19-1 10-15,-23-3-19 32,-5 7 16-32,1 14 2 15,7 14 2-15,4 7 6 0,12 10-4 16,8 7-3-16,4 7 2 16,4 4-17-16,15 13-93 15,8 7 85 1,4 1-272-16,0-4 230 15</inkml:trace>
  </inkml:traceGroup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20:44.333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CA7B1AD9-7CFF-454D-B3CE-FD579A3C6949}" emma:medium="tactile" emma:mode="ink">
          <msink:context xmlns:msink="http://schemas.microsoft.com/ink/2010/main" type="inkDrawing" rotatedBoundingBox="20563,9516 20750,10866 20712,10872 20524,9522" semanticType="callout" shapeName="Other">
            <msink:sourceLink direction="with" ref="{9A0096C3-3A9E-46C0-8D2F-A0C1C05A323E}"/>
          </msink:context>
        </emma:interpretation>
      </emma:emma>
    </inkml:annotationXML>
    <inkml:trace contextRef="#ctx0" brushRef="#br0">9464 75 260 0,'0'0'115'0,"0"4"-91"0,0-1-30 0,0-3 91 15,0 7-68-15,0 3 28 16,0 4-33-16,4 4 49 15,0 6-46 1,0 14 21-16,4 14-26 0,4 18 10 16,7 6-14-16,1 11 16 15,-2 11-17-15,-2 16 23 0,0-13-21 16,-1 0 11-16,-3-11-13 16,0-10 8-16,-5-10-10 15,-3-4 2-15,0-11-4 16,0-6 5-16,-4-7-5 15,-4-11 6-15,0-3-6 16,4-11-64-16,0-10 49 0,0-14-238 16,0-21 195-16,-4-10-244 15</inkml:trace>
  </inkml:traceGroup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22:53.963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9D17554F-557C-4368-8797-BC4FC45048A8}" emma:medium="tactile" emma:mode="ink">
          <msink:context xmlns:msink="http://schemas.microsoft.com/ink/2010/main" type="writingRegion" rotatedBoundingBox="18585,11711 18307,12808 17938,12715 18216,11617">
            <msink:destinationLink direction="with" ref="{129710FE-0C11-47C3-A05F-580F432458C1}"/>
          </msink:context>
        </emma:interpretation>
      </emma:emma>
    </inkml:annotationXML>
    <inkml:traceGroup>
      <inkml:annotationXML>
        <emma:emma xmlns:emma="http://www.w3.org/2003/04/emma" version="1.0">
          <emma:interpretation id="{9E19F6C0-8A18-4348-B437-6239F6BAB45D}" emma:medium="tactile" emma:mode="ink">
            <msink:context xmlns:msink="http://schemas.microsoft.com/ink/2010/main" type="paragraph" rotatedBoundingBox="18585,11711 18307,12808 17938,12715 18216,1161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1071218-89BB-45E3-9255-551EE4A80962}" emma:medium="tactile" emma:mode="ink">
              <msink:context xmlns:msink="http://schemas.microsoft.com/ink/2010/main" type="line" rotatedBoundingBox="18585,11711 18307,12808 17938,12715 18216,11617"/>
            </emma:interpretation>
          </emma:emma>
        </inkml:annotationXML>
        <inkml:traceGroup>
          <inkml:annotationXML>
            <emma:emma xmlns:emma="http://www.w3.org/2003/04/emma" version="1.0">
              <emma:interpretation id="{170454C4-29F3-44A8-BD44-159B2F4EA754}" emma:medium="tactile" emma:mode="ink">
                <msink:context xmlns:msink="http://schemas.microsoft.com/ink/2010/main" type="inkWord" rotatedBoundingBox="18585,11711 18307,12808 17938,12715 18216,11617">
                  <msink:destinationLink direction="with" ref="{473D999C-E07B-487D-8CF4-AC3B9B7AB58E}"/>
                  <msink:destinationLink direction="with" ref="{A98A3EEA-FC9D-4218-B043-E56C9BEF190C}"/>
                  <msink:destinationLink direction="with" ref="{EC890441-9DA1-4D03-9E5C-7811EC0C5182}"/>
                </msink:context>
              </emma:interpretation>
              <emma:one-of disjunction-type="recognition" id="oneOf0">
                <emma:interpretation id="interp0" emma:lang="en-US" emma:confidence="0">
                  <emma:literal>on</emma:literal>
                </emma:interpretation>
                <emma:interpretation id="interp1" emma:lang="en-US" emma:confidence="0">
                  <emma:literal>if</emma:literal>
                </emma:interpretation>
                <emma:interpretation id="interp2" emma:lang="en-US" emma:confidence="0">
                  <emma:literal>E</emma:literal>
                </emma:interpretation>
                <emma:interpretation id="interp3" emma:lang="en-US" emma:confidence="0">
                  <emma:literal>ET</emma:literal>
                </emma:interpretation>
                <emma:interpretation id="interp4" emma:lang="en-US" emma:confidence="0">
                  <emma:literal>Er</emma:literal>
                </emma:interpretation>
              </emma:one-of>
            </emma:emma>
          </inkml:annotationXML>
          <inkml:trace contextRef="#ctx0" brushRef="#br0">7060 2828 124 0,'-4'-11'55'0,"4"8"-43"0,-4-4-15 0,4 4 18 16,0-1-13-16,0 1 5 16,4 3-5-16,-4 0 8 15,4 0-8-15,0 0 27 0,-1 0-22 16,1 0 25-16,-4 0-24 16,0 0 32-16,0 0-30 0,0 0 34 15,0 0-33-15,0 0 26 16,0 0-28-16,0 0 21 15,-7 3-23-15,3 4-6 16,0 0 0-16,0 3-1 16,-4 1 0-16,4 3 8 0,-4 0-6 15,0 3 2-15,-3 4-3 16,-1 3 13-16,0 4-10 16,0-4 9-16,1 4-10 15,-1-4 2-15,-8 1-4 16,9-4-1-16,-1-1 1 15,4-6 7 1,12 4-3 0,0 3-4-16,4-7 3 15,0 3-3-15,3-3 8 16,9 0-7-16,-4 0 7 16,-1 0-6-16,5-1 1 15,-1 1-3-15,1 0 5 16,-4 0-5-16,-1-3 6 0,1-1-6 15,-4 0 28-15,-5-3-22 0,1-3 13 16,0-1-14-16,-4 1-1 16,0-4-3-16,0 0 4 15,0 0-5-15,0-4-3 16,3 1 2-16,1-4 0 16,0 0 0-16,0 0 0 0,0-3 0 15,-1-15 5 1,1-3-6-16,0-3 1 15,-4-7 3-15,0 3-3 16,0-3 3-16,4 7-2 16,-4-4-3-16,-1 7 1 15,1 7-2 1,0 4 2-16,0 3-5 16,0 4 5-16,0-1 3 15,0 4-2-15,0 0 6 16,-4 4-5-16,0-1-3 15,-4 4 2-15,0 0 3 16,-4-3-3-16,0-1 6 16,1 1-5-16,-9-1 0 0,0 1 0 15,1-4-1-15,-5 3 0 16,1 1 0-16,-1-1 0 0,0 1 0 16,5 0 0-16,-1 3-3 15,4 0 2-15,5 0-5 16,7 0 5-16,0 0-3 15,4 3 3 1,3 0-86-16,5 1 68 16,0-4-234-16,-4-4 195 15,-8-2-125 1</inkml:trace>
          <inkml:trace contextRef="#ctx0" brushRef="#br0" timeOffset="1255.5936">7216 2206 176 0,'12'-11'82'0,"-4"15"-65"0,11-1-21 0,-11 1 23 16,4 3-16-16,3 0 52 15,9 7-43-15,7 3 1 16,-4 0-8-16,5 4-1 0,-9 7-3 16,-3 0-34-16,-5 3 26 31,-3 0-230-31</inkml:trace>
          <inkml:trace contextRef="#ctx0" brushRef="#br0" timeOffset="1024.1817">7169 2407 156 0,'12'-21'72'0,"7"8"-57"0,1 6-19 0,-12 7 28 15,3 3-20-15,5 4 22 16,4 7-20-16,-1 0 0 15,5 0-4 1,-1 0 7-16,1 3-7 0,-5 0-1 16,-7 1 0-16,-4-1-83 15,-8 1 65-15,-12-8-135 16</inkml:trace>
          <inkml:trace contextRef="#ctx0" brushRef="#br0" timeOffset="754.9974">7114 2512 152 0,'20'-11'69'0,"-4"8"-55"0,-1-1-18 0,-7 4 59 16,4 4-44-1,-1 3 18-15,5 3-20 16,4 4 2-16,-1 0-7 15,-3 3 14-15,-1 1-14 0,1-4 7 0,-4-1-8 16,0 5 1-16,-5-1-3 16,-3-3-113-16,0-10 89 15,-8-8-153 1</inkml:trace>
          <inkml:trace contextRef="#ctx0" brushRef="#br0" timeOffset="488.2086">7138 2706 148 0,'4'-7'65'0,"-4"11"-51"0,11-18-17 16,-7 10 54 0,4 1-41-16,0-1 59 0,0-3-53 15,4 4 2-15,-1 3-12 16,1 10-2-16,4 1-3 0,-5-1 5 16,1 1-5-16,0-1 3 15,-4 1-3-15,-1 2 8 0,-3-2-7 16,-4-1-49-16,0 1 38 31,-4-4-244-31</inkml:trace>
        </inkml:traceGroup>
      </inkml:traceGroup>
    </inkml:traceGroup>
  </inkml:traceGroup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25:06.032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25AE70CD-017C-4BB6-A4DC-40462B11F781}" emma:medium="tactile" emma:mode="ink">
          <msink:context xmlns:msink="http://schemas.microsoft.com/ink/2010/main" type="inkDrawing" rotatedBoundingBox="17430,7762 17682,9169 17472,9206 17221,7799" semanticType="callout" shapeName="Other">
            <msink:sourceLink direction="with" ref="{D21DABDA-FE38-4319-ABBE-7B14694ECF83}"/>
            <msink:sourceLink direction="with" ref="{F88434BF-0B67-4EBF-8505-B593EEDBFA76}"/>
          </msink:context>
        </emma:interpretation>
      </emma:emma>
    </inkml:annotationXML>
    <inkml:trace contextRef="#ctx0" brushRef="#br0">0 4 208 0,'4'-7'92'0,"-4"7"-73"0,12-3-24 0,-12 3 67 15,8 3-50-15,-1 1 46 16,9 13-43-16,-4-3 23 15,11 3-28-15,1-3 8 0,-1 4-12 16,-3-4 15-16,-1 3-16 16,-3-3 4-16,0 3-7 15,-5-3 5-15,-7 7-6 0,0-4-3 16,-16 18 2-16,1-7-14 16,-5 17 11-16,4-7 3 15,-3 21 0-15,-1-10-11 16,4 21 9-16,0-11 0 15,9 17 2-15,3-13-3 16,11 10 2 0,-3-11 9-16,16 4-6 15,-5-10-1-15,9-1 0 16,-5-6-7-16,8 7 5 16,-3-8 11-16,3 1-8 15,-4-7-67-15,5-7 51 0,-9-4-150 16,0-14 127-16,-3-3-153 15</inkml:trace>
  </inkml:traceGroup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25:07.051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07FBBBEC-8EFB-4DD0-8FE8-B3EF8D16945F}" emma:medium="tactile" emma:mode="ink">
          <msink:context xmlns:msink="http://schemas.microsoft.com/ink/2010/main" type="inkDrawing" rotatedBoundingBox="17022,7874 17576,9202 17430,9263 16877,7935" semanticType="callout" shapeName="Other">
            <msink:sourceLink direction="with" ref="{D21DABDA-FE38-4319-ABBE-7B14694ECF83}"/>
          </msink:context>
        </emma:interpretation>
      </emma:emma>
    </inkml:annotationXML>
    <inkml:trace contextRef="#ctx0" brushRef="#br0">0 0 176 0,'27'14'82'0,"-27"-14"-65"0,47 28-21 16,-43-21 62-16,15 3-47 16,-3 1 11-16,11 17-15 15,-3-8 20-15,7 19-21 16,-4-8 1-16,5 21-5 0,-5-7 4 15,0 11-5-15,-3-11 3 32,-5 18-3-32,-3-4 5 0,-4 7-5 15,0-11 6-15,-5 15-6 16,1-11-5-16,0 7 3 16,0-10-3-16,15 13 3 15,-3-10 4-15,15 7-3 0,-8-7-2 16,16-7 1-16,-7-6-142 15,3-22 112-15,-4-3-143 16</inkml:trace>
  </inkml:traceGroup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25:06.479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F88434BF-0B67-4EBF-8505-B593EEDBFA76}" emma:medium="tactile" emma:mode="ink">
          <msink:context xmlns:msink="http://schemas.microsoft.com/ink/2010/main" type="inkDrawing" rotatedBoundingBox="17772,7790 17883,9306 17660,9322 17549,7807" semanticType="verticalRange" shapeName="Other">
            <msink:destinationLink direction="with" ref="{25AE70CD-017C-4BB6-A4DC-40462B11F781}"/>
            <msink:destinationLink direction="with" ref="{47D4BB83-6978-4E70-BBBF-C92DD0F69080}"/>
          </msink:context>
        </emma:interpretation>
      </emma:emma>
    </inkml:annotationXML>
    <inkml:trace contextRef="#ctx0" brushRef="#br0">0 0 208 0,'31'7'92'0,"-31"-7"-73"0,47 34-24 0,-43-27 100 15,12 7-76-15,-4-3 64 16,7 6-61-16,-3-3 27 15,3 7-36-15,1 0-4 0,-1 17-6 16,-3-7 3-16,0 14-5 0,-5-6 9 16,-7 16-8-16,0-6 5 15,-8 10-6-15,0-10-3 0,-15 24 2 16,3-7 0-16,-7 17 0 16,3-13 0-16,5 6 0 15,3-10-12-15,12 7 10 16,0-10-2-16,12 6 2 15,-1-10 2-15,9 0 0 16,-5-7-3 0,9 4 2-16,-4-7-92 15,3-15 73-15,-3-6-164 16,-5-21 141-16,-3 0-141 16</inkml:trace>
  </inkml:traceGroup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25:07.521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47D4BB83-6978-4E70-BBBF-C92DD0F69080}" emma:medium="tactile" emma:mode="ink">
          <msink:context xmlns:msink="http://schemas.microsoft.com/ink/2010/main" type="inkDrawing" rotatedBoundingBox="17836,9585 17873,7730 18154,7735 18117,9591" semanticType="callout" shapeName="Other">
            <msink:sourceLink direction="with" ref="{F88434BF-0B67-4EBF-8505-B593EEDBFA76}"/>
          </msink:context>
        </emma:interpretation>
      </emma:emma>
    </inkml:annotationXML>
    <inkml:trace contextRef="#ctx0" brushRef="#br0">-2 0 244 0,'11'18'111'0,"-11"-18"-87"0,20 24-30 0,-20-17 88 16,19 14-66-16,-3-4 40 15,11 14-41-15,13 18 0 0,3 10-10 16,-8 4 2-16,-8 6-6 0,-7 4 25 16,-9 0-20-16,-11 4 6 0,-7 10-8 15,-17 13 3-15,-19 8-6 16,-8-4 6-16,20-27-6 15,4-11-5-15,-1 17 3 32,5-10-3-32,7 11 3 15,4-15-5-15,16 8 5 0,-4-11-3 16,24 3 3-16,-1-10-66 16,12-7 52-16,-7-6-123 15,7-15 105-15,-8-3-215 16</inkml:trace>
  </inkml:traceGroup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24:58.882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B9ECF19D-EC16-4E06-BDD9-944074643AD5}" emma:medium="tactile" emma:mode="ink">
          <msink:context xmlns:msink="http://schemas.microsoft.com/ink/2010/main" type="inkDrawing" rotatedBoundingBox="10017,4123 10208,4240 10197,4257 10007,4139" semanticType="strikethrough" shapeName="Other">
            <msink:sourceLink direction="with" ref="{17B6A8A4-8CB5-4DF3-B854-FEF5BC1979F4}"/>
          </msink:context>
        </emma:interpretation>
      </emma:emma>
    </inkml:annotationXML>
    <inkml:trace contextRef="#ctx0" brushRef="#br0">5460-9108 224 0,'51'14'101'0,"-51"-14"-79"0,16 18-28 16,-8-8 52-16,0 1-38 0,3-1 29 15,5 0-28-15,0-3-5 16,-1 0-1-16,-3 0-6 0,0 0 2 16,-1-3-159-16,1-1 126 0,-4-3-137 15</inkml:trace>
  </inkml:traceGroup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24:59.261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96D4898E-B26C-4DEA-9712-0DB97D385952}" emma:medium="tactile" emma:mode="ink">
          <msink:context xmlns:msink="http://schemas.microsoft.com/ink/2010/main" type="inkDrawing" rotatedBoundingBox="11273,4801 11470,5035 11442,5058 11246,4825" semanticType="callout" shapeName="Other">
            <msink:sourceLink direction="with" ref="{407187C6-8E1C-4C5C-B3C5-92BD5F176156}"/>
          </msink:context>
        </emma:interpretation>
      </emma:emma>
    </inkml:annotationXML>
    <inkml:trace contextRef="#ctx0" brushRef="#br0">6696-8419 208 0,'35'10'92'0,"-19"0"-73"0,7 8-24 0,-11-8 55 15,4 8-40 1,-1-1 13-16,1 4-16 16,0 3 1-16,-1 4-6 0,1-4-99 0,0 1 77 15,-5-5-185 1</inkml:trace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8:43.235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3B7A046F-BCFF-47D6-B26C-63A6A1F0536D}" emma:medium="tactile" emma:mode="ink">
          <msink:context xmlns:msink="http://schemas.microsoft.com/ink/2010/main" type="inkDrawing" rotatedBoundingBox="19202,6570 19205,14610 19144,14611 19141,6571" semanticType="verticalRange" shapeName="Other">
            <msink:sourceLink direction="with" ref="{73D8CC9A-701F-4CF3-A1B0-0D6F76A98916}"/>
            <msink:destinationLink direction="with" ref="{3F9001A2-744D-4316-A574-DF8CBC99D53D}"/>
            <msink:destinationLink direction="with" ref="{B6BC5A1E-1694-44DD-B417-F306E98BFCDC}"/>
          </msink:context>
        </emma:interpretation>
      </emma:emma>
    </inkml:annotationXML>
    <inkml:trace contextRef="#ctx0" brushRef="#br0">36-8 120 0,'0'-4'55'0,"0"4"-43"0,0-3-15 0,0 3 43 16,-5 0-32-16,5 0 31 16,-4 0-30-16,-1 0 5 15,5 0-10-15,0 0 22 0,0 0-20 16,0 0 29-1,0 0-27-15,0 0 27 16,0 0-26-16,0 0 23 16,0 0-23-16,0 0 17 15,0 3-19-15,0 1-1 16,0 4-4-16,0 0 10 0,0 3-10 16,0 1 17-16,0-4-15 15,0 0 18 1,5-1-17-16,-5 1 15 0,0 0-15 15,0 0 9-15,0 3-11 16,0-3 4-16,4 4-5 16,-4-5 16-16,0 5-14 0,0 0 4 15,0 3-6-15,0-3 2 16,5 3-3-16,-5 1 5 0,0 3-5 16,0 1 11-16,0 7-9 15,0-4 4-15,0 8-5 16,0-4 10-16,0 8-9 15,0-8 4-15,0 8-5 16,0-4 2-16,0 12-3 31,0-8-1-31,0 11 1 0,0-7 1 16,0 15-1-16,0-11-1 16,0 11 1-16,0-7-1 15,0 11 0-15,0-12 5 16,0 16-4-16,0-7 3 15,0 10-3-15,0-10 2 0,0 14-2 16,0-10 2-16,0 10-2 16,0-10 2-16,0 10-2 0,0-10-3 15,0 22 1-15,0-15 6 16,0 15-4-16,0-15-3 16,0 16 2-16,0-13 0 15,0 17 0-15,0-13-6 31,0 24 5-31,0-15 6 0,0 11-5 16,0-12 1-16,0 20 0 16,0 50-4-16,4-8 2 15,-4-11 4-15,4-12-3 16,-4 5 0-16,0 2 1 16,0 9 1-16,0-8-1 15,0 0-1-15,0 0 1 0,0 11 1 16,0-3-1-16,0-8 2 15,-4 4-2-15,0 0 2 16,-1 3-2-16,1-7-3 16,-1-11 1-16,1 3 4 15,0 0-3-15,-5 8 3 16,5-16-2-16,4-3-6 0,-5-8 4 16,5-8 3-16,0 4-2 15,-4-4-5-15,4 0 4 16,0-8 6-16,0-7-5 15,4 11-2-15,-4-16 2 0,5-3 3 16,-1-4-3-16,-4 0 0 31,0-4 1-31,0-4 1 0,0-7-1 16,0 14-9-16,0-6 6 16,4-5 4-16,1-4-2 15,-5-3 3-15,4-1-2 16,-4 9-3-16,4-1 1 15,1 0 4-15,-1 0-3 16,-4-3 3-16,5 11-2 0,-1-12-1 16,-4-7 1-16,4-4-4 15,-4-5 2-15,5-3 4 16,-5-3-3-16,4-5 0 16,-4-4 1-16,0 1-4 0,0-5 2 15,0-3 4-15,0-1-3 31,0-3-2-31,0 0 1 16,0-8 1-16,0 0 0 16,0 0 2-16,0 0-1 15,0 0-3-15,0 0 1 0,0 0-2 16,0 8 2-16,0-1 4 16,0 5-3-16,0 0 3 15,0 3-2-15,0-3-3 0,0-1 1 16,0-3 1-16,0 0 0 15,0 0 0-15,0-1 0 16,0 1 2-16,0 0-1 16,0 4 2-1,-4 3-2-15,4 1 5 0,-5 3-5 16,5 0 3 0,-4 1-3-16,4-1 2 0,-4-3-2 15,4-5 5-15,0-3-5 16,-5 0 0-16,5-8 0 15,0 0-1-15,0-12-48 16,0 1 38 0,5-5-134-1,-1 1 111-15,0-5-269 16,-4 5 231-16,-30 7-50 16</inkml:trace>
  </inkml:traceGroup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24:59.645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461A12FA-F109-452B-8E56-0CB52B9681EA}" emma:medium="tactile" emma:mode="ink">
          <msink:context xmlns:msink="http://schemas.microsoft.com/ink/2010/main" type="inkDrawing" rotatedBoundingBox="12469,5871 12715,6163 12695,6179 12450,5888" semanticType="callout" shapeName="Other">
            <msink:sourceLink direction="with" ref="{669CBD51-720E-43CD-859C-5454741898DC}"/>
            <msink:sourceLink direction="with" ref="{407187C6-8E1C-4C5C-B3C5-92BD5F176156}"/>
          </msink:context>
        </emma:interpretation>
      </emma:emma>
    </inkml:annotationXML>
    <inkml:trace contextRef="#ctx0" brushRef="#br0">7900-7356 268 0,'36'7'121'0,"-36"-7"-95"0,15 14-33 16,-15-11 65-16,4 11-47 16,8 7 44-16,0 0-42 0,3 0-3 15,1 0-6-15,3 3-1 0,5 0-2 16,-1 1-121-16,1-1 94 16,-1-3-192-16,-3 0 166 15,-1-4-47-15</inkml:trace>
  </inkml:traceGroup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29:26.264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903E8261-2AF7-4505-B9DC-42CB0028B331}" emma:medium="tactile" emma:mode="ink">
          <msink:context xmlns:msink="http://schemas.microsoft.com/ink/2010/main" type="writingRegion" rotatedBoundingBox="4016,4325 3988,7877 2071,7862 2100,4310"/>
        </emma:interpretation>
      </emma:emma>
    </inkml:annotationXML>
    <inkml:traceGroup>
      <inkml:annotationXML>
        <emma:emma xmlns:emma="http://www.w3.org/2003/04/emma" version="1.0">
          <emma:interpretation id="{6A20E4DC-9A62-4DA5-8C59-7669A0BB543D}" emma:medium="tactile" emma:mode="ink">
            <msink:context xmlns:msink="http://schemas.microsoft.com/ink/2010/main" type="paragraph" rotatedBoundingBox="4016,4325 3988,7877 2071,7862 2100,431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574B982-BE16-4383-8F9D-2CF7654C7466}" emma:medium="tactile" emma:mode="ink">
              <msink:context xmlns:msink="http://schemas.microsoft.com/ink/2010/main" type="line" rotatedBoundingBox="4016,4325 3988,7877 2071,7862 2100,4310"/>
            </emma:interpretation>
          </emma:emma>
        </inkml:annotationXML>
        <inkml:traceGroup>
          <inkml:annotationXML>
            <emma:emma xmlns:emma="http://www.w3.org/2003/04/emma" version="1.0">
              <emma:interpretation id="{DCF41BE7-B960-4C1D-B814-00ADFB5AF4A7}" emma:medium="tactile" emma:mode="ink">
                <msink:context xmlns:msink="http://schemas.microsoft.com/ink/2010/main" type="inkWord" rotatedBoundingBox="4016,4325 3988,7877 2071,7862 2100,4310"/>
              </emma:interpretation>
              <emma:one-of disjunction-type="recognition" id="oneOf0">
                <emma:interpretation id="interp0" emma:lang="en-US" emma:confidence="0">
                  <emma:literal>€38:</emma:literal>
                </emma:interpretation>
                <emma:interpretation id="interp1" emma:lang="en-US" emma:confidence="0">
                  <emma:literal>Egg:</emma:literal>
                </emma:interpretation>
                <emma:interpretation id="interp2" emma:lang="en-US" emma:confidence="0">
                  <emma:literal>€28:</emma:literal>
                </emma:interpretation>
                <emma:interpretation id="interp3" emma:lang="en-US" emma:confidence="0">
                  <emma:literal>Ego:</emma:literal>
                </emma:interpretation>
                <emma:interpretation id="interp4" emma:lang="en-US" emma:confidence="0">
                  <emma:literal>Elio:</emma:literal>
                </emma:interpretation>
              </emma:one-of>
            </emma:emma>
          </inkml:annotationXML>
          <inkml:trace contextRef="#ctx0" brushRef="#br0">243 215 136 0,'0'-7'62'0,"0"7"-49"0,-4-7-16 0,0 4 46 16,4 3-35-16,-7-4 48 15,3 4-42-15,-4-7 18 16,4 4-23-16,-4-4 20 15,4 3-22-15,-7 1 22 16,-1 3-22-16,-4-4 30 16,8 4-28-16,-11-7 21 15,7 7-22-15,-7 0 7 16,7 4-11-16,-4-1-5 16,4 8 1-16,-7 6 3 15,3 4-3-15,1 7-5 16,7 3 4-16,4 11 8 15,4 3-5-15,12 21 19 16,7 0-17-16,20-14 16 16,8-3-15-16,4-25 25 15,-4-6-22-15,0-22 12 16,0-6-14-16,27-32 13 0,4-7-14 16,-3-10 11-16,-13 7-11 0,-11-10 2 15,-12 9-5-15,-15-6 8 16,-5 14-8-16,-27-7 2 15,-3 10-3-15,-21 1-1 16,5 13 1-16,-12 3-4 16,7 15 2-16,-7 7-5 15,8 6 5-15,-4 4-20 16,8 3 17-16,-1 1-69 16,13 3 57-16,3 3-154 15,8 0 131-15</inkml:trace>
          <inkml:trace contextRef="#ctx0" brushRef="#br0" timeOffset="878.922">435 636 116 0,'0'0'55'0,"0"0"-43"0,0 0-15 0,0 0 18 16,0 0-13-16,0 0 3 15,0 0-4-15,-4 0 5 16,4 0-5-16,-8 0 0 16,8 0 0-16,-4 0 1 15,4 0-1-15,-4 0 16 16,4 0-13-16,-4 0 18 0,8 0-17 0,-4 0 12 15,0 0-12-15,-4 0 5 16,4 7-7-16,-3-1 9 16,3 1-9-16,-4-3 13 15,8-1-12-15,-4-3 9 16,0 0-10-16,0 0 2 31,0 4-4-31,0-4-1 16,0 3 1-16,0 1 1 0,0-1-1 0,0-3-1 15,0 0 1-15,0 0 1 16,0 0-1-16,-4-3 2 16,4 3-2-16,-4-4 2 15,8 4-2-15,-4-3-9 16,0 3 6-16,0-4-4 16,0 4 4-16,-4-3-38 15,4 6 31-15,-4-6-109 16,8 3 92-16</inkml:trace>
          <inkml:trace contextRef="#ctx0" brushRef="#br0" timeOffset="2964.229">341 743 136 0,'0'-3'62'0,"0"3"-49"0,0-4-16 15,0 1 23 1,0 6-16-16,0-3 12 0,0 0-11 0,0 0 5 15,0 4-7-15,0 3 4 16,4 3-6-16,0 4 11 16,0 0-9-16,-4 14 32 15,4 3-27-15,-4 18 28 16,4-1-27-16,-4 12 29 31,0-1-29-31,0 41 19 16,7-2-21-16,-3-1 7 15,0-10-10-15,-4-7 3 0,0-11-5 16,0-13 5-16,4-11-6 0,-4-3 6 16,0 0-6-16,0 3 0 15,4 0 0-15,-4-10 13 16,0-1-11-16,-4 1 15 16,4-3-13-16,-8-12 20 15,4 1-19-15,-3-7 11 16,3 4-12-16,-8-5-9 15,8 5 4-15,-4-8-1 16,8 1 1-16,-8-4-3 16,4 3 2-16,-3-3 4 15,7 0-3-15,-8-4 9 16,8 4-7-16,-8-3-7 16,4-1 5-16,-8 1 5 15,1-1-5-15,-13 4 1 16,9 7 0-16,-9 0-7 15,5 7 5-15,-5 0-3 16,5 3 3-16,-5 11 1 16,5 3 0-16,-5 11-3 0,8 6 2 15,-7 15-2-15,7-4 2 0,5-14 1 16,3-7 0-16,0-3 2 16,4 0-1-16,-4 3 5 15,8-4-5-15,-4-9 0 16,8-8 0-16,-8-7 1 15,4 1-1-15,-4-8-1 16,4 1 1-16,-3-8 1 16,-1 4-1-16,-4-3-6 15,8 3 4-15,-8-4 0 16,8 4 1-16,-8-4-9 31,8 1 7-31,-4-4-7 0,4 3 6 0,-4 1-6 16,0-1 6-16,4-3 2 15,0 14 3 1,0-7-1-16,0-3-3 0,0 3 1 16,0-4-2-16,-4 1 2 15,1 3 4-15,-1 3-3 16,-4 0-2-16,-4 8 1 0,-4-1 12 16,-7 4-9-16,-12 0 19 15,-4 0-16-15,-12-7 18 16,0 0-18-16,0-4 4 0,0 0-7 15,12-3-9-15,16 7 5 16,3-3-55-16,5-1 45 31,-1 7-103-31,12-3 88 0,12 0-111 16,15-10 104-16,13-18-132 16</inkml:trace>
          <inkml:trace contextRef="#ctx0" brushRef="#br0" timeOffset="4549.1923">474 1157 144 0,'-4'-4'65'0,"4"4"-51"0,-8 0-17 0,4 0 23 15,4 0-16-15,-7 0 18 16,3 4-17-16,-4-4 9 31,4 3-10-31,-4 1 26 0,4-1-23 0,-8-3 25 16,9 0-24-16,-9 0 24 15,4 7-24-15,-12-3 18 16,5 3-19-16,-9-4 16 16,9 1-18-16,-24-1 7 15,3 4-9-15,-7 4-2 16,8-1 0-16,-8 7-4 16,12 1 2-16,-4 10-2 15,11 3 2-15,1 0-5 16,7 0 5-16,1 4 0 15,7-4 1-15,-4 1 0 0,8-1 0 16,-8 4 5-16,8-4-4 16,-3-7 0-1,3 1 0-15,-8-4-1 16,4 3 0-16,-11 4 2 16,3-1-1-16,-8-6 2 15,5 0-2-15,-8-3-1 16,3-1 1-16,-15 0-4 15,4 4 2-15,0-7-66 16,11 0 52-16,1-4-137 0,15 1 116 0,16-8-107 16</inkml:trace>
          <inkml:trace contextRef="#ctx0" brushRef="#br0" timeOffset="3601.9132">431 2186 148 0,'4'-14'65'0,"-4"14"-51"0,0-4-17 15,-4 1 26 1,8 6-19-16,-4-3 22 0,8 7-20 0,-4 0 28 16,3 4-26-16,1-1 5 15,8 11-9-15,7 3 3 16,1 1-6-16,3-1 6 15,4 4-6-15,-3 0 6 16,-1-1-6-16,-11 5 6 31,-1 2-6-31,-11 8 6 16,0 0-6-16,-12 6 6 16,1-2-6-16,-5 2-8 15,4-6 5-15,4 3 4 16,4-3-2-16,12 7 6 0,4-1-5 15,7 8 3-15,4-1-3 16,5 5 19-16,3-8-16 0,0-4 8 16,0-6-9-16,-3-7 1 15,-1-7-3-15,-4-11 5 16,-3 0-5-16,-5-17-168 16,-3-3 132-16</inkml:trace>
          <inkml:trace contextRef="#ctx0" brushRef="#br0" timeOffset="6281.5698">634-94 116 0,'-15'-21'55'0,"15"21"-43"0,-12-4-15 0,4 1 65 16,4 6-49-16,-11-3 46 15,-1 4-44-15,-4-1 48 16,5 4-47-16,-13-3 28 16,9-1-32-16,-20 1 15 15,7 3-19-15,-18 3-5 16,7 1-1-16,-8 2 0 0,8 5-1 16,0 6-9-1,15 4 6-15,1 3-4 16,7-3 4-16,5-4-63 15,7-3 50-15,8-3-114 16,23-8 98-16,9-10-140 0</inkml:trace>
          <inkml:trace contextRef="#ctx0" brushRef="#br0" timeOffset="5950.1114">599 10 156 0,'-12'0'72'0,"12"0"-57"0,-11-4-19 16,3 1 39 15,8 6-28-31,-8-6 28 0,4 3-26 0,-4-3 12 16,4-1-15-16,-3-3 10 15,3 7-11-15,-4-7 13 16,4 7-13-16,-8-7 11 16,8 7-11-16,-7-3 8 15,3 6-10-15,-12-3 4 16,8 7-5-16,-15 0 8 16,4 4-8-16,-16-1 5 15,7 4-6-15,-11 3-3 16,8 4 2-16,0-7 0 15,7 3 0-15,1-3 2 16,11 4-1-16,-7-1-9 0,11 0 6 16,8-6-125-1,12 3 100-15</inkml:trace>
          <inkml:trace contextRef="#ctx0" brushRef="#br0" timeOffset="5049.0768">443 1153 164 0,'15'0'75'0,"-15"0"-59"0,8 18-20 0,-4-11 37 15,0 3-27-15,4 1 6 16,4-1-8-16,3 0 3 15,1 4-6-15,11 4 3 16,1-1-3-16,3 1 2 31,4 2-2-31,-8 12 8 16,1 2-7-16,-9 19-1 16,1-1 0-16,-4 10 27 15,-1-3-22-15,1 7 37 16,-1-7-33-16,5-3 7 0,0-11-12 15,-1-10 8-15,1-4-10 16,-1-24-66-16,5-3 50 0</inkml:trace>
          <inkml:trace contextRef="#ctx0" brushRef="#br0" timeOffset="6581.4551">669-199 156 0,'-50'11'72'0,"38"3"-57"0,-4-21-19 0,5 3 76 31,-5-3-58-31,-4 0 1 0,1 0-9 16,-9 4-5-16,-3-4 0 16,-4 4-7-16,-4 3 5 0,-4 7-6 15,-4 6 6-15,0 8-3 16,4 11 3-16,4 2-5 15,8 5 5-15,7 6 3 0,12-14-2 16,5-7-8 0,3 4 6-16,19 0-100 15,9-4 80-15</inkml:trace>
          <inkml:trace contextRef="#ctx0" brushRef="#br0" timeOffset="6793.3543">365-108 120 0,'-47'28'55'0,"23"-1"-43"0,-15 5-15 0,12-18 29 15,11-1-21-15,-15 8 18 16,3 0-18-16,-3 4 9 31,12-1-10-31,-5-3-5 16,8-4 1-16,1-3 0 0,3 3 0 0,4-6-51 15,8 3 40-15</inkml:trace>
          <inkml:trace contextRef="#ctx0" brushRef="#br0" timeOffset="7836.8739">161 302 168 0,'-27'-7'75'0,"7"7"-59"0,5 0-20 0,7 0 81 16,-4 0-61-16,-4 0 39 16,-3 0-40-16,-5 0 19 15,1 3-24-15,-12 1 13 0,3-1-17 16,9 1 3-16,-28 10-7 16,-27 7 2-16,4 6-3 15,-1 8-3-15,5 3 1 0,-8 4 1 16,-4 0 0-16,-4 7-3 15,35-18 2-15,8-3-2 16,4 10 2-16,-8 17-78 16,19 5 62-16,28-12-153 15,20-3 130 1,15-20-89-16</inkml:trace>
          <inkml:trace contextRef="#ctx0" brushRef="#br0" timeOffset="7335.0937">235 319 160 0,'-15'-3'72'0,"15"3"-57"0,-39-4-19 0,23 1 59 16,4 6-44-16,-11-3 41 16,7 0-39-16,-7 0 19 15,7 0-24-15,-11 0 7 16,7 4-11-16,-23 3 17 16,4 7-16-16,-23 3 9 15,3 4-10-15,-4 3-2 0,13 1-1 0,-5 6-1 16,8 4 0-16,-8 10-3 15,4 3 2-15,-19 29-5 16,7 3 5-16,24-4 6 16,16-10-5-16,19-17-58 15,12-14 46-15,7-18-173 16,9-10 143-16</inkml:trace>
          <inkml:trace contextRef="#ctx0" brushRef="#br0" timeOffset="8202.2489">71 278 152 0,'4'-4'69'0,"-4"4"-55"0,-8-7-18 0,4 7 62 16,1-3-47-16,-1-1 47 0,-8-3-43 16,-8-3 26-16,1 3-31 15,-9 3 1-15,-11 1-8 0,-12 3-2 16,-19 7 0-16,0 7-4 16,23 0 2-16,4-4-5 15,-16 32 5-15,-27 27 0 16,8 1 1-1,11-1-6-15,13 1 5 16,22-11-62-16,25-21 50 16,-1-7-192-1,31 1 159-15,16-8-16 16</inkml:trace>
          <inkml:trace contextRef="#ctx0" brushRef="#br0" timeOffset="8507.344">122 385 156 0,'-47'7'72'0,"47"-7"-57"0,-27 0-19 15,15-3 70 1,8 3-53-16,-19-11 38 15,3 4-37-15,-19-3 3 16,8 7-12-16,-28 3 2 16,4 3-5-16,-15 14-12 15,11 4 8-15,-15 17 0 0,15 8 2 0,-19 13-3 16,12 0 2-16,-5 0 1 16,21-7 0-16,-1 11-31 15,15-4 24-15,-3 3-202 16,12 1 163-16</inkml:trace>
        </inkml:traceGroup>
      </inkml:traceGroup>
    </inkml:traceGroup>
  </inkml:traceGroup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29:52.950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BA7C47B2-CE96-4A34-B742-A33A48A3C7C2}" emma:medium="tactile" emma:mode="ink">
          <msink:context xmlns:msink="http://schemas.microsoft.com/ink/2010/main" type="writingRegion" rotatedBoundingBox="15222,4571 14807,8287 12731,8054 13147,4339"/>
        </emma:interpretation>
      </emma:emma>
    </inkml:annotationXML>
    <inkml:traceGroup>
      <inkml:annotationXML>
        <emma:emma xmlns:emma="http://www.w3.org/2003/04/emma" version="1.0">
          <emma:interpretation id="{69C06CAF-ECE2-4EF2-B4B6-BBD7A8A379D5}" emma:medium="tactile" emma:mode="ink">
            <msink:context xmlns:msink="http://schemas.microsoft.com/ink/2010/main" type="paragraph" rotatedBoundingBox="15222,4571 14807,8287 12731,8054 13147,433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5CED4EC-5483-440A-AB97-6812C5462A97}" emma:medium="tactile" emma:mode="ink">
              <msink:context xmlns:msink="http://schemas.microsoft.com/ink/2010/main" type="line" rotatedBoundingBox="15067,4554 14651,8269 13345,8123 13761,4408"/>
            </emma:interpretation>
          </emma:emma>
        </inkml:annotationXML>
        <inkml:traceGroup>
          <inkml:annotationXML>
            <emma:emma xmlns:emma="http://www.w3.org/2003/04/emma" version="1.0">
              <emma:interpretation id="{CFB61143-3257-40D6-8E31-84D65AC1A25E}" emma:medium="tactile" emma:mode="ink">
                <msink:context xmlns:msink="http://schemas.microsoft.com/ink/2010/main" type="inkWord" rotatedBoundingBox="13345,8123 13761,4408 15067,4554 14651,8269"/>
              </emma:interpretation>
              <emma:one-of disjunction-type="recognition" id="oneOf0">
                <emma:interpretation id="interp0" emma:lang="en-US" emma:confidence="0">
                  <emma:literal>"Mie</emma:literal>
                </emma:interpretation>
                <emma:interpretation id="interp1" emma:lang="en-US" emma:confidence="0">
                  <emma:literal>"Nia</emma:literal>
                </emma:interpretation>
                <emma:interpretation id="interp2" emma:lang="en-US" emma:confidence="0">
                  <emma:literal>"Mine</emma:literal>
                </emma:interpretation>
                <emma:interpretation id="interp3" emma:lang="en-US" emma:confidence="0">
                  <emma:literal>"Nine</emma:literal>
                </emma:interpretation>
                <emma:interpretation id="interp4" emma:lang="en-US" emma:confidence="0">
                  <emma:literal>"Mike</emma:literal>
                </emma:interpretation>
              </emma:one-of>
            </emma:emma>
          </inkml:annotationXML>
          <inkml:trace contextRef="#ctx0" brushRef="#br0">11235-56 132 0,'-12'-4'62'0,"12"4"-49"0,-4-6-16 16,0 2 43-16,0 8-32 16,-4-4 28-16,8 3-27 0,-8 0 26 15,5 4-26-15,-9 0 9 16,8 4-12-16,-8-1 7 16,4 1-10-16,-7 6 4 15,7 4-5-15,-8 7 8 16,8-1-8-16,-7 8 19 15,7 0-17-15,-4 10 19 16,8 0-18-16,0 11 26 16,4 0-23-16,4 3 26 31,4-4-25-31,4-6 29 0,4 0-29 0,7-11 38 16,8-7-35-16,8-10 27 15,4-7-29-15,4-18 20 16,-4 1-22-16,0-21 15 15,-4 3-17-15,-3-21 3 16,-5 4-7-16,-8-11 2 16,1 7-3-16,-9-10 2 15,-3 7-2-15,-8-11-3 0,-4 8 1 16,-12-8-8-16,5 11 7 16,-13-4-16-16,0 11 14 0,-7 3-29 15,8 11 25-15,-9 7-21 16,5 10 21-16,-9 7-77 31,13 7 66-31,-1 0-121 16,13 7 106-16,-5-8-194 15,8 5 174-15</inkml:trace>
          <inkml:trace contextRef="#ctx0" brushRef="#br0" timeOffset="3532.9187">11223 823 116 0,'0'0'55'0,"0"0"-43"0,-4 7-15 16,0-3 26-16,4-1-19 16,-4 4 10-16,8 4-10 0,-4 2 26 15,0 5-23-15,0 6 16 16,0 0-17-16,0 11 17 16,0 3-18-16,0 18 21 15,4 3-20-15,0 4 42 16,8-4-37-16,-5 14 15 15,5-7-19-15,-4 7 7 16,0-7-10-16,-4 3 12 16,4-6-12-16,-8 0 14 15,3-4-13-15,-3-4 3 0,0-3-6 0,-3-3 2 16,-1-4-3-16,-4-3-1 16,4-4 1-16,-8-3 1 15,8-4-1-15,-8 0-1 16,9-3 1-16,-5-7 1 15,8 0-1-15,-8-7-3 32,8 0 1-32,-8-4-27 15,8 1 22-15,-8-4-77 16,8 0 64-16,-8-4-132 16,8 0 116-16</inkml:trace>
          <inkml:trace contextRef="#ctx0" brushRef="#br0" timeOffset="4518.9832">11187 2558 172 0,'-4'-7'78'0,"4"7"-61"0,-4-7-21 0,0 3 23 16,8 8-16-16,-4-8 7 16,0 1-7-16,0-4-5 15,0 3 2-15,0-3 5 16,0 4-4-16,-4-4 25 15,4 3-20-15,-4-2 20 16,0 2-19-16,-4 4-1 16,8 4-4-16,-8 2 1 15,5 8-2-15,-5 0 5 0,4 4-5 0,-4 6 6 16,4 0-6-16,-4 8 3 16,4-1-3-16,-7 4 11 31,3 3-10-31,-12 11 14 15,5-1-12-15,-9 1 0 16,9 0-2-16,-13 3 7 16,9 0-7-16,-17 3 2 15,9-9-3-15,-12-1 2 16,8-4-2-16,-8-2 2 16,11-1-2-16,-3 0-3 0,7-3 1 0,-3 0 1 15,11-4 0-15,-3-7 0 16,3 1 0-16,1-11 5 15,3-1-4-15,-4-6 0 16,5-3 0-16,-5-4-4 16,8 0 2-16,-4 0 1 31,4 3 0-31,-7 1 2 16,7 3-1-16,-4 0-3 0,4 0 1 15,-3-4-2-15,3 4 2 16,-4-3 4-16,8 3-3 0,-7-4-2 15,7 0 1-15,-8 1-22 16,8-1 18-16,-4-3-57 16,4 4 48-16,0-4-112 15,8 0 97-15</inkml:trace>
          <inkml:trace contextRef="#ctx0" brushRef="#br0" timeOffset="5119.3662">11219 2547 148 0,'0'11'69'0,"0"-11"-55"0,16 14-18 0,-13-8 65 16,5 5-49-16,4 3 26 15,0 3-27-15,3 4 10 16,1 3-15-16,0 1-1 15,3 2-3-15,1 5 7 16,3-1-7-16,-7 4 2 16,3 0-3-16,-3 6 41 15,4-2-32-15,-5 2 21 16,5 1-23-16,-5 7 10 16,5-8-13-16,0 1 13 0,-1-4-13 15,1-3-3-15,3-4 0 0,-3-3 0 16,3 0-1-16,-7-7 5 15,3-4-5-15,-7-3-8 16,-4 0 5-16,-8-11-133 16,4 1 105-16</inkml:trace>
          <inkml:trace contextRef="#ctx0" brushRef="#br0" timeOffset="6505.4239">11184-21 184 0,'-20'31'85'0,"20"-31"-67"0,-31 35-23 0,15-21 44 16,8 3-32-16,-15 7-2 15,3 4-2-15,-15 7-3 16,8 3 0-16,-20 11 2 15,8 3-1-15,-12 10-6 16,8-2 4-16,-4 9 0 16,12-6 1-16,0 6-56 0,11-10 44 0</inkml:trace>
          <inkml:trace contextRef="#ctx0" brushRef="#br0" timeOffset="6073.8576">11301 38 184 0,'-4'0'85'0,"4"0"-67"0,-23-7-23 0,15 3 33 31,4 8-23-31,-8-4 18 0,4 7-18 16,-7 0 12-16,7 7-12 0,-12 3 5 15,9 4-7-15,-17 3-2 16,5 4 0-16,-12 14 10 15,7-1-9-15,-15 15 17 16,4 0-15-16,-4 3 15 16,8-4-14-16,0-6-3 15,7-4 0-15,1 0-61 16,15-10 46-16</inkml:trace>
          <inkml:trace contextRef="#ctx0" brushRef="#br0" timeOffset="6294.0211">11176 55 128 0,'-12'11'59'0,"12"-11"-47"0,-23 41-15 0,11-30 32 31,8-1-24-31,-15 8 27 15,3 2-24-15,-15 12 40 0,7-1-36 16,-15 11 14-16,8 3-19 0,-12 7-4 16,11-3-1-16,-3-1 0 15,4-6-1-15,4-4-31 16,11-3 23-16,4-18-174 16,12-6 141-16</inkml:trace>
          <inkml:trace contextRef="#ctx0" brushRef="#br0" timeOffset="6735.9425">11051 163 132 0,'-24'42'59'0,"24"-42"-47"0,-35 52-15 15,20-28 43 1,3 0-32-16,-12 18 5 16,5 3-8-16,-9 7 30 31,5 1-28-31,-1 2 1 0,5 1-5 0,7-4 3 15,8-3-5-15,4-11-112 16,8-7 88-16</inkml:trace>
          <inkml:trace contextRef="#ctx0" brushRef="#br0" timeOffset="7576.1101">11414 3 148 0,'16'0'69'0,"-16"0"-55"0,16 7-18 0,-12-4 48 15,0 4-36-15,3 4 9 16,9 6-12-16,0 4-3 16,3 3-1-16,1 11 1 15,-1 0-1-15,1 10 16 16,3 0-13-16,1 11 1 16,-1-4-3-16,-7-14 7 15,-4-3-7-15,-5-7-21 16,1-4 16-16</inkml:trace>
          <inkml:trace contextRef="#ctx0" brushRef="#br0" timeOffset="8338.4635">11598 135 156 0,'24'52'72'0,"-24"-52"-57"0,31 49-19 0,-23-28 45 16,0 3-33-16,3 14 22 15,5 4-22-15,4 7 15 16,-1-4-17-16,1 4 3 16,-1-1-7-16,-3 15 5 0,3-11-6 0,-7-10-3 15,-4-4 2-15,-8-10-129 16,4-4 101-16</inkml:trace>
          <inkml:trace contextRef="#ctx0" brushRef="#br0" timeOffset="9410.0389">11188-63 104 0,'19'-17'49'0,"-19"17"-39"0,24 0-12 16,-17 0 21-1,1 7-15-15,8 0 18 0,4 6-17 0,3 8-2 16,0 4-1-16,5 6 6 15,3 0-6-15,8 11 2 16,-4-4-3-16,-3 0-1 16,-5 1 1-16,0 6 4 15,1-4-4-15,-5 8-22 32,-3 0 16-32</inkml:trace>
          <inkml:trace contextRef="#ctx0" brushRef="#br0" timeOffset="8944.7347">11156-53 140 0,'-4'-10'65'0,"4"10"-51"0,0-10-17 0,0 6 32 31,0 4-24-31,0-7 21 16,8 7-19-16,0 0-1 15,8 4-4-15,3-1-2 16,5 8 1-16,3-1-4 16,4 7 2-16,5 4 1 15,-5 3 0-15,-4-3 2 16,5 4-1-16,-1-1 5 0,0 0-5 0,-11-6-8 16,-5-1 5-16,-3 0-116 15,4 1 92-15</inkml:trace>
          <inkml:trace contextRef="#ctx0" brushRef="#br0" timeOffset="10019.8272">11500 34 132 0,'28'21'59'0,"-28"-21"-47"0,23 49-15 16,-19-35 21 0,4-4-15-16,4 11 32 15,-1 7-27-15,5 10 28 16,0 4-27-16,3 13 1 15,1-3-7-15,-1 4 9 16,5-4-9-16,-5 0-1 16,5-3-1-16,-8-4-15 15,3-3 11-15,-7-4-165 0,0-7 132 0</inkml:trace>
          <inkml:trace contextRef="#ctx0" brushRef="#br0" timeOffset="9734.552">11524 93 104 0,'12'0'49'0,"-12"0"-39"0,19 35-12 0,-15-24 21 15,4 2-15-15,0 8-2 16,7 7 0-16,1 10 9 16,4 4-9-16,-1 7 14 15,5-4-12-15,-5 4-2 31,-3-4-1-31,-8 0 4 0,3-7-4 16,-7 0-33-16,0-6 25 0</inkml:trace>
          <inkml:trace contextRef="#ctx0" brushRef="#br0" timeOffset="10251.9777">11606 260 168 0,'20'4'75'0,"-20"-4"-59"0,23 24-20 0,-15-7 14 15,0 1-9-15,3 13-3 31,9 0 2-31,3 8 0 16,1 2 0-16,-1 1 8 16,5 0-6-16,-5 6-1 15,-3-6 0-15</inkml:trace>
        </inkml:traceGroup>
      </inkml:traceGroup>
      <inkml:traceGroup>
        <inkml:annotationXML>
          <emma:emma xmlns:emma="http://www.w3.org/2003/04/emma" version="1.0">
            <emma:interpretation id="{65A69064-8EC7-4756-A765-4F90E7E6F0A4}" emma:medium="tactile" emma:mode="ink">
              <msink:context xmlns:msink="http://schemas.microsoft.com/ink/2010/main" type="line" rotatedBoundingBox="13455,4618 15278,6367 14469,7210 12646,5461"/>
            </emma:interpretation>
          </emma:emma>
        </inkml:annotationXML>
        <inkml:traceGroup>
          <inkml:annotationXML>
            <emma:emma xmlns:emma="http://www.w3.org/2003/04/emma" version="1.0">
              <emma:interpretation id="{01DFCF41-C1D3-4726-BD92-943085D2CD22}" emma:medium="tactile" emma:mode="ink">
                <msink:context xmlns:msink="http://schemas.microsoft.com/ink/2010/main" type="inkWord" rotatedBoundingBox="13455,4618 15278,6367 14469,7210 12646,5461"/>
              </emma:interpretation>
              <emma:one-of disjunction-type="recognition" id="oneOf1">
                <emma:interpretation id="interp5" emma:lang="en-US" emma:confidence="0">
                  <emma:literal>Q.</emma:literal>
                </emma:interpretation>
                <emma:interpretation id="interp6" emma:lang="en-US" emma:confidence="0">
                  <emma:literal>Q</emma:literal>
                </emma:interpretation>
                <emma:interpretation id="interp7" emma:lang="en-US" emma:confidence="0">
                  <emma:literal>G.</emma:literal>
                </emma:interpretation>
                <emma:interpretation id="interp8" emma:lang="en-US" emma:confidence="0">
                  <emma:literal>Go.</emma:literal>
                </emma:interpretation>
                <emma:interpretation id="interp9" emma:lang="en-US" emma:confidence="0">
                  <emma:literal>J,</emma:literal>
                </emma:interpretation>
              </emma:one-of>
            </emma:emma>
          </inkml:annotationXML>
          <inkml:trace contextRef="#ctx0" brushRef="#br0" timeOffset="12191.0764">11156 1369 104 0,'0'3'49'0,"0"-3"-39"0,-4 4-12 0,1-1 58 16,3 4-45-16,-4 0 30 15,0 0-30-15,-4 0 19 16,8 0-22-16,-8 0 13 16,8 0-16-16,-8-3 3 15,4 2-6-15,-3-2 5 16,3 3-6-16,-4 0 11 15,4 3-9-15,-4-3 7 16,4 4-7-16,-8-1 9 0,9 4-9 16,-13 0 10-16,8 0-10 0,-11 0 24 15,7 0-21-15,-16-4 23 32,9 0-22-32,-16-3 19 15,3 4-19-15,-11-4 4 16,4 0-7-16,-4-4 0 15,8 4-3-15,-8-3-1 16,4-1 1-16,-16-3 4 16,12 0-4-16,-4-7-3 15,12 4 2-15,-8-15 0 0,8 4 0 16,-8-13 0-16,8 6 0 0,-4-11-3 16,11 8 2-16,-7-11 4 15,12 11-3-15,-5-7-5 16,9-1 4-16,-5-6-11 15,9 3 9-15,-1-13-4 16,4 6 5-16,0-13-10 31,5 6 9-31,-1-14 1 16,4 11 2-16,0 3 0 16,4 15 0-16,0-8-3 15,4 11 2-15,0-11-2 16,0 11 2-16,0-7-2 0,3 10 2 0,1-11 4 15,0 12-3-15,0-12 3 16,4 8-2-16,-1-4-3 16,1 8 1-16,0-5 1 15,3 8 0-15,1-4 0 16,4 7 0-16,-5-3-3 16,1 7 2-16,0-4-2 15,3 3 2-15,1-2-8 0,-1 6 7 0,1-4-2 16,-1 8 3-16,-3-8 4 15,0 8-3-15,-1-7-5 16,1 6 4-16,-4-3-6 16,-1 7 6-16,-3 4 0 15,4 3 1-15,-4 0 0 32,3 3 0-32,-3-3 0 15,0 4 0-15,0-1 2 16,4 1-1-16,-8-1-3 15,-1 1 1-15,1-1 1 16,0 1 0-16,0-1 0 16,0 1 0-16,0-4 0 0,0 3 0 15,0 1 2-15,0-1-1 0,0 1-1 16,0-1 1-16,-1-3-1 16,1 0 0-16,0 0-3 15,0 0 2-15,0-3 4 16,0 3-3-16,0-4-5 15,4 1 4-15,-8-4-22 16,4 7 17-16,-4-7-30 16,0 7 27-16,0-4-63 15,0 4 55-15,0-3-37 16,0 6 39-16,0-3-5 16,0 0 14-16,0 0 4 15,0 0 1-15,0 0 1 16,4 0 0-16</inkml:trace>
          <inkml:trace contextRef="#ctx0" brushRef="#br0" timeOffset="22835.9337">11371 1352 92 0,'0'-4'42'0,"0"4"-33"0,0-3-11 0,0-1 10 15,0 8-7-15,0-4 6 16,0 0-6-16,0 0 11 16,0 0-9-16,0 0 10 15,0 3-10-15,0-3 16 16,0 4-15-16,0-4 18 16,0 3-17-16,0-3 12 15,0 0-12-15,0 0 2 0,0 4-5 0,0-1 10 16,8 0-9-16,0 1 16 15,0-1-15-15,4 1 12 16,-1-1-11-16,5 1 11 16,0 6-12-16,3 1 9 15,5 3-10-15,-1 3 16 32,1 0-15-32,-1 1 18 15,0 3-17-15,1-8 9 0,-1 5-10 16,1-4 15-16,-1 3-15 15,-3-3 10-15,3 3-11 0,-3-3-1 16,-4 0-1-16,-5 4-1 16,1-1 0-16,0 0 2 15,-1 4-1-15,5 4 2 16,4 2-2-16,-5-2-1 16,1-1 1-16,-4-7 4 15,-1 1-4-15,-7-8-31 16,4 1 24-16,-4-15-152 15,0 4 123-15</inkml:trace>
          <inkml:trace contextRef="#ctx0" brushRef="#br0" timeOffset="23605.4859">11888 1862 116 0,'3'4'52'0,"-3"-4"-41"0,-3 7-14 15,-1-4 26 1,8 1-19-16,-4-1 10 15,0 1-10-15,0-1 1 0,0 4-4 0,0 4 13 16,3-1-10-16,1 4 17 16,4 0-16-16,0 3 21 15,4 4-20-15,-4-3 17 16,3 2-18-16,1-2 9 16,0-1-10-16,-4-3-2 15,-1 0-1-15,-3-4 4 16,4 4-4-16,-4-7 0 15,0 4 0-15,-4-11-122 0,0 3 95 16</inkml:trace>
          <inkml:trace contextRef="#ctx0" brushRef="#br0" timeOffset="24158.6406">11888 1887 104 0,'7'14'46'0,"-7"-14"-37"0,12 31-11 0,-12-24 55 16,4 3-42-16,0 1 32 15,4 3-31-15,0 0 7 16,-1 3-13-16,1-3 1 16,0 0-5-16,-4-4-1 15,0 1 0-15,-4-4-41 32,4 3 32-32</inkml:trace>
        </inkml:traceGroup>
      </inkml:traceGroup>
    </inkml:traceGroup>
  </inkml:traceGroup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29:40.653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D43BEACF-7B16-46DD-A4B8-C32C605A9317}" emma:medium="tactile" emma:mode="ink">
          <msink:context xmlns:msink="http://schemas.microsoft.com/ink/2010/main" type="writingRegion" rotatedBoundingBox="10158,4352 9827,7868 8470,7741 8800,4225"/>
        </emma:interpretation>
      </emma:emma>
    </inkml:annotationXML>
    <inkml:traceGroup>
      <inkml:annotationXML>
        <emma:emma xmlns:emma="http://www.w3.org/2003/04/emma" version="1.0">
          <emma:interpretation id="{39544E12-77BE-488C-A9D9-CB838F54EBD7}" emma:medium="tactile" emma:mode="ink">
            <msink:context xmlns:msink="http://schemas.microsoft.com/ink/2010/main" type="paragraph" rotatedBoundingBox="10158,4352 9827,7868 8470,7741 8800,422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77AE70D-754F-4E37-A76A-C3743E2A2784}" emma:medium="tactile" emma:mode="ink">
              <msink:context xmlns:msink="http://schemas.microsoft.com/ink/2010/main" type="line" rotatedBoundingBox="10158,4352 9827,7868 8470,7741 8800,4225"/>
            </emma:interpretation>
          </emma:emma>
        </inkml:annotationXML>
        <inkml:traceGroup>
          <inkml:annotationXML>
            <emma:emma xmlns:emma="http://www.w3.org/2003/04/emma" version="1.0">
              <emma:interpretation id="{FE7D47D7-60F0-4F35-A12F-7F8285435300}" emma:medium="tactile" emma:mode="ink">
                <msink:context xmlns:msink="http://schemas.microsoft.com/ink/2010/main" type="inkWord" rotatedBoundingBox="10158,4352 9827,7868 8470,7741 8800,4225"/>
              </emma:interpretation>
              <emma:one-of disjunction-type="recognition" id="oneOf0">
                <emma:interpretation id="interp0" emma:lang="en-US" emma:confidence="0">
                  <emma:literal>☺</emma:literal>
                </emma:interpretation>
                <emma:interpretation id="interp1" emma:lang="en-US" emma:confidence="0">
                  <emma:literal>f</emma:literal>
                </emma:interpretation>
                <emma:interpretation id="interp2" emma:lang="en-US" emma:confidence="0">
                  <emma:literal>$</emma:literal>
                </emma:interpretation>
                <emma:interpretation id="interp3" emma:lang="en-US" emma:confidence="0">
                  <emma:literal>*</emma:literal>
                </emma:interpretation>
                <emma:interpretation id="interp4" emma:lang="en-US" emma:confidence="0">
                  <emma:literal>i</emma:literal>
                </emma:interpretation>
              </emma:one-of>
            </emma:emma>
          </inkml:annotationXML>
          <inkml:trace contextRef="#ctx0" brushRef="#br0">6449 1115 80 0,'4'-14'36'0,"-4"14"-29"0,0-10-9 0,-4 6 7 16,4 8-4-16,-4-4-3 15,8 0 1-15,-4 0 1 16,0 0 0-16,0 0 2 16,0 0-1-16,-4 0-3 15,4 0 1-15,-4-4-24 16,0 1 19-16</inkml:trace>
          <inkml:trace contextRef="#ctx0" brushRef="#br0" timeOffset="-1952.1478">6413 1157 128 0,'0'0'59'0,"0"0"-47"0,0 14-15 0,0-7 37 16,0 0-27-16,0 0 23 16,0 0-23-16,0 0 16 15,0 3-17-15,0 7 8 0,4 8-10 0,0 9 3 16,0 1-5-16,-4 7 2 16,4 0-3-16,-4-1 5 15,4 1-5-15,-4 3 23 16,0-3-19-16,0 0 20 15,0-4-18-15,-4 0 10 32,0-3-12-32,-4 3-1 15,4 0-2-15,-11 11-2 16,7 0 1-16,-4-8 1 16,4-6-1-16,-7 3-3 15,7 4 1-15,-8 10 1 16,5-3 0-16,-5-14 2 15,8-4-1-15,-4-10-1 0,5 0 1 0,-9-1-1 16,8 5 0-16,-8-8 0 16,5 4 0-16,-9 3 0 15,5 1 0-15,-9 6 0 16,8 7 0-16,-19 14-3 16,8 4 2-16,-4-7 6 15,7-1-4-15,-11 22 6 0,4-1-6 0,3-10 3 16,13-10-3-16,-1-14-9 15,8-7 6-15,-4-8-102 16,9-2 81-16</inkml:trace>
          <inkml:trace contextRef="#ctx0" brushRef="#br0" timeOffset="-1318.7109">6367 2380 148 0,'3'7'69'0,"-3"-7"-55"0,4 7-18 16,-4-3 45-1,0 3-33-15,4 3 19 16,4 1-19-16,-4 9 6 16,4 5-10-16,4 13 23 15,-1 0-21-15,9 7 17 16,3-3-17-16,5 0 8 15,-1-4-10-15,0-3 3 16,1-4-5-16,-5-7 8 16,1 1-8-16,-5-4 16 15,-3-1-14-15,-8-2 26 16,-4-4-22-16,-8 0 10 0,0 0-13 0,-4-1-3 16,0 1-1-16,-11 4-1 15,7-1 0-15,-12 7-3 16,9 4 2-16,-5 0-2 15,8-7 2-15,1-4 1 16,7 1 0-16,-4-4-70 16,4 3 55-16,0-10-99 15,8 3 87-15</inkml:trace>
          <inkml:trace contextRef="#ctx0" brushRef="#br0" timeOffset="-786.939">5917 3169 220 0,'-8'4'98'0,"8"-4"-77"0,-12 3-26 0,4 1 61 15,5-1-45-15,-9-3 18 16,4 4-20-16,-15-8 25 15,3 4-26-15,-19-3 22 16,8 3-23-16,-16-4-3 16,8 1-2-16,-12-1-36 15,8 8 27-15,0-1-68 0,15 4 58 0,13 0-117 16,11 4 103-16</inkml:trace>
          <inkml:trace contextRef="#ctx0" brushRef="#br0" timeOffset="1637.527">6320-80 116 0,'-8'-7'52'0,"8"7"-41"0,-16 3-14 15,4 1 40 1,8 3-30-16,-11 3 7 15,-1 7-10-15,-3 8 3 16,3 6-6-16,-4 11 9 16,9-1-8-16,3 25 35 15,12 0-28-15,8 21 21 16,3-7-22-16,9-10 29 16,-1-15-28-16,8-9 52 15,9-12-46-15,26-2 57 16,0-8-54-16,-3-28 39 15,-8-6-43-15,-8-28 21 16,0-7-25-16,-16-18-4 0,-4 11-3 16,-19-11 0-16,0 11-2 0,-20-17-9 15,-3 13 6-15,-21-10-44 16,1 14 36-16,-16-4-38 16,8 11 36-16,-4 10-36 31,12 15 36-31,-4 16-39 15,12 11 38-15,-1 7-46 16,9 7 44-16</inkml:trace>
          <inkml:trace contextRef="#ctx0" brushRef="#br0" timeOffset="955.7029">6410 1206 160 0,'-4'-18'72'0,"4"18"-57"0,-4-21-19 15,0 11 14 1,4 6-9-16,-4-9 9 0,8 6-8 0,-4-7-7 15,0 3 5 1,-4-6-1-16,4 6 1 0,-4-6 2 16,4 3-1-16,-8-3-3 15,8 6 1-15,-4 1-2 16,4 3 2-16,-4 0 4 0,8 4-3 16,-4-1-2-16,0 4 1 0,0 0 1 15,0 4 0-15,0-4 5 16,4 3-4-16,0-3-8 15,0 0 5-15,0-3 7 16,0 3-5-16,0-4-4 16,0 4 3-16,-4 0 0 15,4 7 1-15,-4 0 5 16,3 0-4-16,-3 0-5 16,4 0 3-16,-4-4 6 31,4 4-5-31,-4-7 18 15,0 4-14-15,0-8 10 16,0 1-11-16,0-4 4 0,0 3-5 16,-4-6-1-16,4 6 0 0,-4-6-1 15,4 7 0 1,-3-8 0-16,3 8 0 16,-8-4-6-16,8 7 5 0,-4-7 6 15,4 7-5-15,-8-7-2 16,8 3 2-16,-4-3 3 15,4 7-3-15,-4-7-5 16,8 7 4-16,-4-3-3 16,0 3 3-16,0-4 4 15,0 8-3-15,0-8-5 16,4 4 4-16,0-6 6 16,0 6-5-16,0-4-2 15,4 4 2-15,-1-3 0 16,1 6 0-16,-4-6 16 15,4-1-12-15,-4-3 18 16,0 4-17-16,-4-4 7 16,4 3-9-16,-4-6 4 0,0 6-6 15,-4-3 0-15,4 4 0 16,-8-4-29-16,4 4 22 0,-4-4-24 16,4 3 23-16,-4-3-13 15,5 4 14-15,-5-4 7 16,4 7-2-16,-4-7-1 15,8 7 1-15,-8-4-2 16,8 4 2-16,-4-3-24 16,4 6 19-16,-4-3-70 15,8 0 58-15,-4 0-51 16,0 0 51-16</inkml:trace>
          <inkml:trace contextRef="#ctx0" brushRef="#br0" timeOffset="2709.0399">6241-108 136 0,'4'21'62'0,"-4"-4"-49"0,8-7-16 0,-8-3 49 0,4-3-37 16,4-4 8-16,0-4-12 15,3-6 8-15,1-4-10 16,4-10 10-16,-4-1-10 0,-5 5 2 15,5 2-4-15,-8 1 2 16,0 3-2-16,-8 3-1 16,4 5 1-16,-8-1-4 15,4 7 2-15,-4 7-8 16,5 3 7-16,-1 7-2 31,4 4 3-31,0 4 1 16,4 2 0-16,-1-2 16 15,9-4-12-15,4-8 15 16,-1-2-14-16,5-11 17 0,0-4-17 16,-1-10 21-16,5 1-20 15,-5-8 3-15,-3 3-7 0,-8-6 8 16,3 7-8-16,-11-8 2 16,4 8-3-16,-12-4-15 15,4 11 12-15,-7-1-14 16,7 11 12-16,0 7-7 15,8 7 8-15,0 14-9 16,7 3 9-16,5 7 7 16,8-3-4-16,3-4 4 0,0 1-3 0,5-11 19 15,3-4-16-15,-4-14 22 16,-4 1-20-16,-3-11 14 16,-5 0-15-16,-7-10 6 31,0 3-8-31,-12-11 6 15,0 8-6-15,-16-14-2 16,5 6 0-16,-17-2-4 0,9 6 2 16,-9 3-22-16,5 11 18 15,-9 4-6-15,17 6 7 16,-5 8-2-16,12 6 4 0,1 4-5 16,7 3 6-16,0-3 6 15,7 0-5-15,1-7 4 16,4 0-3-16,-4-11 25 15,4-3-21-15,-9-7 18 16,9 4-17-16,-12-11 6 16,0 4-9-16,-15-11 1 15,7 3-3-15,-16-6 2 16,5 7-2-16,-13-8-1 16,9 4 1-16,-8-3-7 15,3 10 5-15,1 4-8 16,11 6 6-16,1 11-12 15,7 4 12-15,4 10 1 16,4 6 1-16,12 5-2 16,7 2 2-16,13-6 4 15,-1-3-3-15,8-12-11 16,-4 1 9-16,0-14-179 0,-3 0 142 16</inkml:trace>
          <inkml:trace contextRef="#ctx0" brushRef="#br0" timeOffset="3829.0961">6378 1244 160 0,'-4'0'72'0,"4"0"-57"0,-4 0-19 0,-3 0 25 15,7 0-17-15,-8 0 1 16,8 0-3-16,-4 0 1 16,4 0-2-16,-8 0-1 15,8 0 1-15,-4 0-1 16,4 0 0-16,-8 0 8 0,8 3-6 0,-4-3 16 16,4 4-14-16,-7-1 26 15,7 1-22-15,-4-4 4 31,8 0-8-31,-8 0 0 16,4 7-3-16,-4-4-1 16,4 4 1-16,-4-3-7 15,8 3 5-15,-8-4 14 16,4 0-10-16,-4 1 21 16,4-1-18-16,-4 1 0 15,4 3-4-15,-4-4 7 0,4 4-7 0,-4 0-9 16,8 0 5-16,-8-3 4 15,4 3-2-15,-8 3 0 16,4 0 1-16,-7 4 1 16,3 7-1-16,-8-3 13 15,8 2-10-15,-11 5 6 16,-1 3-7-16,-15-1 9 16,8 5-9-16,-12 2 13 15,4-2-12-15,-5-1-2 0,9 0-1 16,-4 1-7-16,8-1 5 0,-5 7 3 15,9 0-2-15,-1-6 0 16,13-1 1-16,-5-3-13 31,8-4 10-31,-4 0-84 16,5 1 68-16,-1-15-227 16,8-3 189-16</inkml:trace>
          <inkml:trace contextRef="#ctx0" brushRef="#br0" timeOffset="4483.261">6460 1282 132 0,'4'-3'62'0,"-4"3"-49"0,16 7-16 0,-16-4 18 0,4 7-13 0,0 4 22 16,7 0-18-16,1 4 25 16,4 6-23-16,15 18 26 15,8-1-25-15,4 8 21 16,-8 0-23-16,-3-8 5 15,-1-6-8-15,-4-4 5 16,-3 1-6-16,7 9 29 16,0 1-25-16,-7-7 20 15,-5-4-20-15,-3-3 16 16,-4-4-18-16,-4-6-7 16,3-4 2-16,5-14-219 15,0 0 171-15</inkml:trace>
        </inkml:traceGroup>
      </inkml:traceGroup>
    </inkml:traceGroup>
  </inkml:traceGroup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29:26.264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 contextRef="#ctx0" brushRef="#br0">243 215 136 0,'0'-7'62'0,"0"7"-49"0,-4-7-16 0,0 4 46 16,4 3-35-16,-7-4 48 15,3 4-42-15,-4-7 18 16,4 4-23-16,-4-4 20 15,4 3-22-15,-7 1 22 16,-1 3-22-16,-4-4 30 16,8 4-28-16,-11-7 21 15,7 7-22-15,-7 0 7 16,7 4-11-16,-4-1-5 16,4 8 1-16,-7 6 3 15,3 4-3-15,1 7-5 16,7 3 4-16,4 11 8 15,4 3-5-15,12 21 19 16,7 0-17-16,20-14 16 16,8-3-15-16,4-25 25 15,-4-6-22-15,0-22 12 16,0-6-14-16,27-32 13 0,4-7-14 16,-3-10 11-16,-13 7-11 0,-11-10 2 15,-12 9-5-15,-15-6 8 16,-5 14-8-16,-27-7 2 15,-3 10-3-15,-21 1-1 16,5 13 1-16,-12 3-4 16,7 15 2-16,-7 7-5 15,8 6 5-15,-4 4-20 16,8 3 17-16,-1 1-69 16,13 3 57-16,3 3-154 15,8 0 131-15</inkml:trace>
  <inkml:trace contextRef="#ctx0" brushRef="#br0" timeOffset="878.922">435 636 116 0,'0'0'55'0,"0"0"-43"0,0 0-15 0,0 0 18 16,0 0-13-16,0 0 3 15,0 0-4-15,-4 0 5 16,4 0-5-16,-8 0 0 16,8 0 0-16,-4 0 1 15,4 0-1-15,-4 0 16 16,4 0-13-16,-4 0 18 0,8 0-17 0,-4 0 12 15,0 0-12-15,-4 0 5 16,4 7-7-16,-3-1 9 16,3 1-9-16,-4-3 13 15,8-1-12-15,-4-3 9 16,0 0-10-16,0 0 2 31,0 4-4-31,0-4-1 16,0 3 1-16,0 1 1 0,0-1-1 0,0-3-1 15,0 0 1-15,0 0 1 16,0 0-1-16,-4-3 2 16,4 3-2-16,-4-4 2 15,8 4-2-15,-4-3-9 16,0 3 6-16,0-4-4 16,0 4 4-16,-4-3-38 15,4 6 31-15,-4-6-109 16,8 3 92-16</inkml:trace>
  <inkml:trace contextRef="#ctx0" brushRef="#br0" timeOffset="2964.229">341 743 136 0,'0'-3'62'0,"0"3"-49"0,0-4-16 15,0 1 23 1,0 6-16-16,0-3 12 0,0 0-11 0,0 0 5 15,0 4-7-15,0 3 4 16,4 3-6-16,0 4 11 16,0 0-9-16,-4 14 32 15,4 3-27-15,-4 18 28 16,4-1-27-16,-4 12 29 31,0-1-29-31,0 41 19 16,7-2-21-16,-3-1 7 15,0-10-10-15,-4-7 3 0,0-11-5 16,0-13 5-16,4-11-6 0,-4-3 6 16,0 0-6-16,0 3 0 15,4 0 0-15,-4-10 13 16,0-1-11-16,-4 1 15 16,4-3-13-16,-8-12 20 15,4 1-19-15,-3-7 11 16,3 4-12-16,-8-5-9 15,8 5 4-15,-4-8-1 16,8 1 1-16,-8-4-3 16,4 3 2-16,-3-3 4 15,7 0-3-15,-8-4 9 16,8 4-7-16,-8-3-7 16,4-1 5-16,-8 1 5 15,1-1-5-15,-13 4 1 16,9 7 0-16,-9 0-7 15,5 7 5-15,-5 0-3 16,5 3 3-16,-5 11 1 16,5 3 0-16,-5 11-3 0,8 6 2 15,-7 15-2-15,7-4 2 0,5-14 1 16,3-7 0-16,0-3 2 16,4 0-1-16,-4 3 5 15,8-4-5-15,-4-9 0 16,8-8 0-16,-8-7 1 15,4 1-1-15,-4-8-1 16,4 1 1-16,-3-8 1 16,-1 4-1-16,-4-3-6 15,8 3 4-15,-8-4 0 16,8 4 1-16,-8-4-9 31,8 1 7-31,-4-4-7 0,4 3 6 0,-4 1-6 16,0-1 6-16,4-3 2 15,0 14 3 1,0-7-1-16,0-3-3 0,0 3 1 16,0-4-2-16,-4 1 2 15,1 3 4-15,-1 3-3 16,-4 0-2-16,-4 8 1 0,-4-1 12 16,-7 4-9-16,-12 0 19 15,-4 0-16-15,-12-7 18 16,0 0-18-16,0-4 4 0,0 0-7 15,12-3-9-15,16 7 5 16,3-3-55-16,5-1 45 31,-1 7-103-31,12-3 88 0,12 0-111 16,15-10 104-16,13-18-132 16</inkml:trace>
  <inkml:trace contextRef="#ctx0" brushRef="#br0" timeOffset="4549.1923">474 1157 144 0,'-4'-4'65'0,"4"4"-51"0,-8 0-17 0,4 0 23 15,4 0-16-15,-7 0 18 16,3 4-17-16,-4-4 9 31,4 3-10-31,-4 1 26 0,4-1-23 0,-8-3 25 16,9 0-24-16,-9 0 24 15,4 7-24-15,-12-3 18 16,5 3-19-16,-9-4 16 16,9 1-18-16,-24-1 7 15,3 4-9-15,-7 4-2 16,8-1 0-16,-8 7-4 16,12 1 2-16,-4 10-2 15,11 3 2-15,1 0-5 16,7 0 5-16,1 4 0 15,7-4 1-15,-4 1 0 0,8-1 0 16,-8 4 5-16,8-4-4 16,-3-7 0-1,3 1 0-15,-8-4-1 16,4 3 0-16,-11 4 2 16,3-1-1-16,-8-6 2 15,5 0-2-15,-8-3-1 16,3-1 1-16,-15 0-4 15,4 4 2-15,0-7-66 16,11 0 52-16,1-4-137 0,15 1 116 0,16-8-107 16</inkml:trace>
  <inkml:trace contextRef="#ctx0" brushRef="#br0" timeOffset="3601.9132">431 2186 148 0,'4'-14'65'0,"-4"14"-51"0,0-4-17 15,-4 1 26 1,8 6-19-16,-4-3 22 0,8 7-20 0,-4 0 28 16,3 4-26-16,1-1 5 15,8 11-9-15,7 3 3 16,1 1-6-16,3-1 6 15,4 4-6-15,-3 0 6 16,-1-1-6-16,-11 5 6 31,-1 2-6-31,-11 8 6 16,0 0-6-16,-12 6 6 16,1-2-6-16,-5 2-8 15,4-6 5-15,4 3 4 16,4-3-2-16,12 7 6 0,4-1-5 15,7 8 3-15,4-1-3 16,5 5 19-16,3-8-16 0,0-4 8 16,0-6-9-16,-3-7 1 15,-1-7-3-15,-4-11 5 16,-3 0-5-16,-5-17-168 16,-3-3 132-16</inkml:trace>
  <inkml:trace contextRef="#ctx0" brushRef="#br0" timeOffset="6281.5698">634-94 116 0,'-15'-21'55'0,"15"21"-43"0,-12-4-15 0,4 1 65 16,4 6-49-16,-11-3 46 15,-1 4-44-15,-4-1 48 16,5 4-47-16,-13-3 28 16,9-1-32-16,-20 1 15 15,7 3-19-15,-18 3-5 16,7 1-1-16,-8 2 0 0,8 5-1 16,0 6-9-1,15 4 6-15,1 3-4 16,7-3 4-16,5-4-63 15,7-3 50-15,8-3-114 16,23-8 98-16,9-10-140 0</inkml:trace>
  <inkml:trace contextRef="#ctx0" brushRef="#br0" timeOffset="5950.1114">599 10 156 0,'-12'0'72'0,"12"0"-57"0,-11-4-19 16,3 1 39 15,8 6-28-31,-8-6 28 0,4 3-26 0,-4-3 12 16,4-1-15-16,-3-3 10 15,3 7-11-15,-4-7 13 16,4 7-13-16,-8-7 11 16,8 7-11-16,-7-3 8 15,3 6-10-15,-12-3 4 16,8 7-5-16,-15 0 8 16,4 4-8-16,-16-1 5 15,7 4-6-15,-11 3-3 16,8 4 2-16,0-7 0 15,7 3 0-15,1-3 2 16,11 4-1-16,-7-1-9 0,11 0 6 16,8-6-125-1,12 3 100-15</inkml:trace>
  <inkml:trace contextRef="#ctx0" brushRef="#br0" timeOffset="5049.0768">443 1153 164 0,'15'0'75'0,"-15"0"-59"0,8 18-20 0,-4-11 37 15,0 3-27-15,4 1 6 16,4-1-8-16,3 0 3 15,1 4-6-15,11 4 3 16,1-1-3-16,3 1 2 31,4 2-2-31,-8 12 8 16,1 2-7-16,-9 19-1 16,1-1 0-16,-4 10 27 15,-1-3-22-15,1 7 37 16,-1-7-33-16,5-3 7 0,0-11-12 15,-1-10 8-15,1-4-10 16,-1-24-66-16,5-3 50 0</inkml:trace>
  <inkml:trace contextRef="#ctx0" brushRef="#br0" timeOffset="6581.4551">669-199 156 0,'-50'11'72'0,"38"3"-57"0,-4-21-19 0,5 3 76 31,-5-3-58-31,-4 0 1 0,1 0-9 16,-9 4-5-16,-3-4 0 16,-4 4-7-16,-4 3 5 0,-4 7-6 15,-4 6 6-15,0 8-3 16,4 11 3-16,4 2-5 15,8 5 5-15,7 6 3 0,12-14-2 16,5-7-8 0,3 4 6-16,19 0-100 15,9-4 80-15</inkml:trace>
  <inkml:trace contextRef="#ctx0" brushRef="#br0" timeOffset="6793.3543">365-108 120 0,'-47'28'55'0,"23"-1"-43"0,-15 5-15 0,12-18 29 15,11-1-21-15,-15 8 18 16,3 0-18-16,-3 4 9 31,12-1-10-31,-5-3-5 16,8-4 1-16,1-3 0 0,3 3 0 0,4-6-51 15,8 3 40-15</inkml:trace>
  <inkml:trace contextRef="#ctx0" brushRef="#br0" timeOffset="7836.8739">161 302 168 0,'-27'-7'75'0,"7"7"-59"0,5 0-20 0,7 0 81 16,-4 0-61-16,-4 0 39 16,-3 0-40-16,-5 0 19 15,1 3-24-15,-12 1 13 0,3-1-17 16,9 1 3-16,-28 10-7 16,-27 7 2-16,4 6-3 15,-1 8-3-15,5 3 1 0,-8 4 1 16,-4 0 0-16,-4 7-3 15,35-18 2-15,8-3-2 16,4 10 2-16,-8 17-78 16,19 5 62-16,28-12-153 15,20-3 130 1,15-20-89-16</inkml:trace>
  <inkml:trace contextRef="#ctx0" brushRef="#br0" timeOffset="7335.0937">235 319 160 0,'-15'-3'72'0,"15"3"-57"0,-39-4-19 0,23 1 59 16,4 6-44-16,-11-3 41 16,7 0-39-16,-7 0 19 15,7 0-24-15,-11 0 7 16,7 4-11-16,-23 3 17 16,4 7-16-16,-23 3 9 15,3 4-10-15,-4 3-2 0,13 1-1 0,-5 6-1 16,8 4 0-16,-8 10-3 15,4 3 2-15,-19 29-5 16,7 3 5-16,24-4 6 16,16-10-5-16,19-17-58 15,12-14 46-15,7-18-173 16,9-10 143-16</inkml:trace>
  <inkml:trace contextRef="#ctx0" brushRef="#br0" timeOffset="8202.2489">71 278 152 0,'4'-4'69'0,"-4"4"-55"0,-8-7-18 0,4 7 62 16,1-3-47-16,-1-1 47 0,-8-3-43 16,-8-3 26-16,1 3-31 15,-9 3 1-15,-11 1-8 0,-12 3-2 16,-19 7 0-16,0 7-4 16,23 0 2-16,4-4-5 15,-16 32 5-15,-27 27 0 16,8 1 1-1,11-1-6-15,13 1 5 16,22-11-62-16,25-21 50 16,-1-7-192-1,31 1 159-15,16-8-16 16</inkml:trace>
  <inkml:trace contextRef="#ctx0" brushRef="#br0" timeOffset="8507.344">122 385 156 0,'-47'7'72'0,"47"-7"-57"0,-27 0-19 15,15-3 70 1,8 3-53-16,-19-11 38 15,3 4-37-15,-19-3 3 16,8 7-12-16,-28 3 2 16,4 3-5-16,-15 14-12 15,11 4 8-15,-15 17 0 0,15 8 2 0,-19 13-3 16,12 0 2-16,-5 0 1 16,21-7 0-16,-1 11-31 15,15-4 24-15,-3 3-202 16,12 1 163-16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29:52.950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 contextRef="#ctx0" brushRef="#br0">11235-56 132 0,'-12'-4'62'0,"12"4"-49"0,-4-6-16 16,0 2 43-16,0 8-32 16,-4-4 28-16,8 3-27 0,-8 0 26 15,5 4-26-15,-9 0 9 16,8 4-12-16,-8-1 7 16,4 1-10-16,-7 6 4 15,7 4-5-15,-8 7 8 16,8-1-8-16,-7 8 19 15,7 0-17-15,-4 10 19 16,8 0-18-16,0 11 26 16,4 0-23-16,4 3 26 31,4-4-25-31,4-6 29 0,4 0-29 0,7-11 38 16,8-7-35-16,8-10 27 15,4-7-29-15,4-18 20 16,-4 1-22-16,0-21 15 15,-4 3-17-15,-3-21 3 16,-5 4-7-16,-8-11 2 16,1 7-3-16,-9-10 2 15,-3 7-2-15,-8-11-3 0,-4 8 1 16,-12-8-8-16,5 11 7 16,-13-4-16-16,0 11 14 0,-7 3-29 15,8 11 25-15,-9 7-21 16,5 10 21-16,-9 7-77 31,13 7 66-31,-1 0-121 16,13 7 106-16,-5-8-194 15,8 5 174-15</inkml:trace>
  <inkml:trace contextRef="#ctx0" brushRef="#br0" timeOffset="3532.9187">11223 823 116 0,'0'0'55'0,"0"0"-43"0,-4 7-15 16,0-3 26-16,4-1-19 16,-4 4 10-16,8 4-10 0,-4 2 26 15,0 5-23-15,0 6 16 16,0 0-17-16,0 11 17 16,0 3-18-16,0 18 21 15,4 3-20-15,0 4 42 16,8-4-37-16,-5 14 15 15,5-7-19-15,-4 7 7 16,0-7-10-16,-4 3 12 16,4-6-12-16,-8 0 14 15,3-4-13-15,-3-4 3 0,0-3-6 0,-3-3 2 16,-1-4-3-16,-4-3-1 16,4-4 1-16,-8-3 1 15,8-4-1-15,-8 0-1 16,9-3 1-16,-5-7 1 15,8 0-1-15,-8-7-3 32,8 0 1-32,-8-4-27 15,8 1 22-15,-8-4-77 16,8 0 64-16,-8-4-132 16,8 0 116-16</inkml:trace>
  <inkml:trace contextRef="#ctx0" brushRef="#br0" timeOffset="4518.9832">11187 2558 172 0,'-4'-7'78'0,"4"7"-61"0,-4-7-21 0,0 3 23 16,8 8-16-16,-4-8 7 16,0 1-7-16,0-4-5 15,0 3 2-15,0-3 5 16,0 4-4-16,-4-4 25 15,4 3-20-15,-4-2 20 16,0 2-19-16,-4 4-1 16,8 4-4-16,-8 2 1 15,5 8-2-15,-5 0 5 0,4 4-5 0,-4 6 6 16,4 0-6-16,-4 8 3 16,4-1-3-16,-7 4 11 31,3 3-10-31,-12 11 14 15,5-1-12-15,-9 1 0 16,9 0-2-16,-13 3 7 16,9 0-7-16,-17 3 2 15,9-9-3-15,-12-1 2 16,8-4-2-16,-8-2 2 16,11-1-2-16,-3 0-3 0,7-3 1 0,-3 0 1 15,11-4 0-15,-3-7 0 16,3 1 0-16,1-11 5 15,3-1-4-15,-4-6 0 16,5-3 0-16,-5-4-4 16,8 0 2-16,-4 0 1 31,4 3 0-31,-7 1 2 16,7 3-1-16,-4 0-3 0,4 0 1 15,-3-4-2-15,3 4 2 16,-4-3 4-16,8 3-3 0,-7-4-2 15,7 0 1-15,-8 1-22 16,8-1 18-16,-4-3-57 16,4 4 48-16,0-4-112 15,8 0 97-15</inkml:trace>
  <inkml:trace contextRef="#ctx0" brushRef="#br0" timeOffset="5119.3662">11219 2547 148 0,'0'11'69'0,"0"-11"-55"0,16 14-18 0,-13-8 65 16,5 5-49-16,4 3 26 15,0 3-27-15,3 4 10 16,1 3-15-16,0 1-1 15,3 2-3-15,1 5 7 16,3-1-7-16,-7 4 2 16,3 0-3-16,-3 6 41 15,4-2-32-15,-5 2 21 16,5 1-23-16,-5 7 10 16,5-8-13-16,0 1 13 0,-1-4-13 15,1-3-3-15,3-4 0 0,-3-3 0 16,3 0-1-16,-7-7 5 15,3-4-5-15,-7-3-8 16,-4 0 5-16,-8-11-133 16,4 1 105-16</inkml:trace>
  <inkml:trace contextRef="#ctx0" brushRef="#br0" timeOffset="6505.4239">11184-21 184 0,'-20'31'85'0,"20"-31"-67"0,-31 35-23 0,15-21 44 16,8 3-32-16,-15 7-2 15,3 4-2-15,-15 7-3 16,8 3 0-16,-20 11 2 15,8 3-1-15,-12 10-6 16,8-2 4-16,-4 9 0 16,12-6 1-16,0 6-56 0,11-10 44 0</inkml:trace>
  <inkml:trace contextRef="#ctx0" brushRef="#br0" timeOffset="6073.8576">11301 38 184 0,'-4'0'85'0,"4"0"-67"0,-23-7-23 0,15 3 33 31,4 8-23-31,-8-4 18 0,4 7-18 16,-7 0 12-16,7 7-12 0,-12 3 5 15,9 4-7-15,-17 3-2 16,5 4 0-16,-12 14 10 15,7-1-9-15,-15 15 17 16,4 0-15-16,-4 3 15 16,8-4-14-16,0-6-3 15,7-4 0-15,1 0-61 16,15-10 46-16</inkml:trace>
  <inkml:trace contextRef="#ctx0" brushRef="#br0" timeOffset="6294.0211">11176 55 128 0,'-12'11'59'0,"12"-11"-47"0,-23 41-15 0,11-30 32 31,8-1-24-31,-15 8 27 15,3 2-24-15,-15 12 40 0,7-1-36 16,-15 11 14-16,8 3-19 0,-12 7-4 16,11-3-1-16,-3-1 0 15,4-6-1-15,4-4-31 16,11-3 23-16,4-18-174 16,12-6 141-16</inkml:trace>
  <inkml:trace contextRef="#ctx0" brushRef="#br0" timeOffset="6735.9425">11051 163 132 0,'-24'42'59'0,"24"-42"-47"0,-35 52-15 15,20-28 43 1,3 0-32-16,-12 18 5 16,5 3-8-16,-9 7 30 31,5 1-28-31,-1 2 1 0,5 1-5 0,7-4 3 15,8-3-5-15,4-11-112 16,8-7 88-16</inkml:trace>
  <inkml:trace contextRef="#ctx0" brushRef="#br0" timeOffset="7576.1101">11414 3 148 0,'16'0'69'0,"-16"0"-55"0,16 7-18 0,-12-4 48 15,0 4-36-15,3 4 9 16,9 6-12-16,0 4-3 16,3 3-1-16,1 11 1 15,-1 0-1-15,1 10 16 16,3 0-13-16,1 11 1 16,-1-4-3-16,-7-14 7 15,-4-3-7-15,-5-7-21 16,1-4 16-16</inkml:trace>
  <inkml:trace contextRef="#ctx0" brushRef="#br0" timeOffset="8338.4635">11598 135 156 0,'24'52'72'0,"-24"-52"-57"0,31 49-19 0,-23-28 45 16,0 3-33-16,3 14 22 15,5 4-22-15,4 7 15 16,-1-4-17-16,1 4 3 16,-1-1-7-16,-3 15 5 0,3-11-6 0,-7-10-3 15,-4-4 2-15,-8-10-129 16,4-4 101-16</inkml:trace>
  <inkml:trace contextRef="#ctx0" brushRef="#br0" timeOffset="9410.0389">11188-63 104 0,'19'-17'49'0,"-19"17"-39"0,24 0-12 16,-17 0 21-1,1 7-15-15,8 0 18 0,4 6-17 0,3 8-2 16,0 4-1-16,5 6 6 15,3 0-6-15,8 11 2 16,-4-4-3-16,-3 0-1 16,-5 1 1-16,0 6 4 15,1-4-4-15,-5 8-22 32,-3 0 16-32</inkml:trace>
  <inkml:trace contextRef="#ctx0" brushRef="#br0" timeOffset="8944.7347">11156-53 140 0,'-4'-10'65'0,"4"10"-51"0,0-10-17 0,0 6 32 31,0 4-24-31,0-7 21 16,8 7-19-16,0 0-1 15,8 4-4-15,3-1-2 16,5 8 1-16,3-1-4 16,4 7 2-16,5 4 1 15,-5 3 0-15,-4-3 2 16,5 4-1-16,-1-1 5 0,0 0-5 0,-11-6-8 16,-5-1 5-16,-3 0-116 15,4 1 92-15</inkml:trace>
  <inkml:trace contextRef="#ctx0" brushRef="#br0" timeOffset="10019.8272">11500 34 132 0,'28'21'59'0,"-28"-21"-47"0,23 49-15 16,-19-35 21 0,4-4-15-16,4 11 32 15,-1 7-27-15,5 10 28 16,0 4-27-16,3 13 1 15,1-3-7-15,-1 4 9 16,5-4-9-16,-5 0-1 16,5-3-1-16,-8-4-15 15,3-3 11-15,-7-4-165 0,0-7 132 0</inkml:trace>
  <inkml:trace contextRef="#ctx0" brushRef="#br0" timeOffset="9734.552">11524 93 104 0,'12'0'49'0,"-12"0"-39"0,19 35-12 0,-15-24 21 15,4 2-15-15,0 8-2 16,7 7 0-16,1 10 9 16,4 4-9-16,-1 7 14 15,5-4-12-15,-5 4-2 31,-3-4-1-31,-8 0 4 0,3-7-4 16,-7 0-33-16,0-6 25 0</inkml:trace>
  <inkml:trace contextRef="#ctx0" brushRef="#br0" timeOffset="10251.9777">11606 260 168 0,'20'4'75'0,"-20"-4"-59"0,23 24-20 0,-15-7 14 15,0 1-9-15,3 13-3 31,9 0 2-31,3 8 0 16,1 2 0-16,-1 1 8 16,5 0-6-16,-5 6-1 15,-3-6 0-15</inkml:trace>
  <inkml:trace contextRef="#ctx0" brushRef="#br0" timeOffset="12191.0764">11156 1369 104 0,'0'3'49'0,"0"-3"-39"0,-4 4-12 0,1-1 58 16,3 4-45-16,-4 0 30 15,0 0-30-15,-4 0 19 16,8 0-22-16,-8 0 13 16,8 0-16-16,-8-3 3 15,4 2-6-15,-3-2 5 16,3 3-6-16,-4 0 11 15,4 3-9-15,-4-3 7 16,4 4-7-16,-8-1 9 0,9 4-9 16,-13 0 10-16,8 0-10 0,-11 0 24 15,7 0-21-15,-16-4 23 32,9 0-22-32,-16-3 19 15,3 4-19-15,-11-4 4 16,4 0-7-16,-4-4 0 15,8 4-3-15,-8-3-1 16,4-1 1-16,-16-3 4 16,12 0-4-16,-4-7-3 15,12 4 2-15,-8-15 0 0,8 4 0 16,-8-13 0-16,8 6 0 0,-4-11-3 16,11 8 2-16,-7-11 4 15,12 11-3-15,-5-7-5 16,9-1 4-16,-5-6-11 15,9 3 9-15,-1-13-4 16,4 6 5-16,0-13-10 31,5 6 9-31,-1-14 1 16,4 11 2-16,0 3 0 16,4 15 0-16,0-8-3 15,4 11 2-15,0-11-2 16,0 11 2-16,0-7-2 0,3 10 2 0,1-11 4 15,0 12-3-15,0-12 3 16,4 8-2-16,-1-4-3 16,1 8 1-16,0-5 1 15,3 8 0-15,1-4 0 16,4 7 0-16,-5-3-3 16,1 7 2-16,0-4-2 15,3 3 2-15,1-2-8 0,-1 6 7 0,1-4-2 16,-1 8 3-16,-3-8 4 15,0 8-3-15,-1-7-5 16,1 6 4-16,-4-3-6 16,-1 7 6-16,-3 4 0 15,4 3 1-15,-4 0 0 32,3 3 0-32,-3-3 0 15,0 4 0-15,0-1 2 16,4 1-1-16,-8-1-3 15,-1 1 1-15,1-1 1 16,0 1 0-16,0-1 0 16,0 1 0-16,0-4 0 0,0 3 0 15,0 1 2-15,0-1-1 0,0 1-1 16,0-1 1-16,-1-3-1 16,1 0 0-16,0 0-3 15,0 0 2-15,0-3 4 16,0 3-3-16,0-4-5 15,4 1 4-15,-8-4-22 16,4 7 17-16,-4-7-30 16,0 7 27-16,0-4-63 15,0 4 55-15,0-3-37 16,0 6 39-16,0-3-5 16,0 0 14-16,0 0 4 15,0 0 1-15,0 0 1 16,4 0 0-16</inkml:trace>
  <inkml:trace contextRef="#ctx0" brushRef="#br0" timeOffset="22835.9337">11371 1352 92 0,'0'-4'42'0,"0"4"-33"0,0-3-11 0,0-1 10 15,0 8-7-15,0-4 6 16,0 0-6-16,0 0 11 16,0 0-9-16,0 0 10 15,0 3-10-15,0-3 16 16,0 4-15-16,0-4 18 16,0 3-17-16,0-3 12 15,0 0-12-15,0 0 2 0,0 4-5 0,0-1 10 16,8 0-9-16,0 1 16 15,0-1-15-15,4 1 12 16,-1-1-11-16,5 1 11 16,0 6-12-16,3 1 9 15,5 3-10-15,-1 3 16 32,1 0-15-32,-1 1 18 15,0 3-17-15,1-8 9 0,-1 5-10 16,1-4 15-16,-1 3-15 15,-3-3 10-15,3 3-11 0,-3-3-1 16,-4 0-1-16,-5 4-1 16,1-1 0-16,0 0 2 15,-1 4-1-15,5 4 2 16,4 2-2-16,-5-2-1 16,1-1 1-16,-4-7 4 15,-1 1-4-15,-7-8-31 16,4 1 24-16,-4-15-152 15,0 4 123-15</inkml:trace>
  <inkml:trace contextRef="#ctx0" brushRef="#br0" timeOffset="23605.4859">11888 1862 116 0,'3'4'52'0,"-3"-4"-41"0,-3 7-14 15,-1-4 26 1,8 1-19-16,-4-1 10 15,0 1-10-15,0-1 1 0,0 4-4 0,0 4 13 16,3-1-10-16,1 4 17 16,4 0-16-16,0 3 21 15,4 4-20-15,-4-3 17 16,3 2-18-16,1-2 9 16,0-1-10-16,-4-3-2 15,-1 0-1-15,-3-4 4 16,4 4-4-16,-4-7 0 15,0 4 0-15,-4-11-122 0,0 3 95 16</inkml:trace>
  <inkml:trace contextRef="#ctx0" brushRef="#br0" timeOffset="24158.6406">11888 1887 104 0,'7'14'46'0,"-7"-14"-37"0,12 31-11 0,-12-24 55 16,4 3-42-16,0 1 32 15,4 3-31-15,0 0 7 16,-1 3-13-16,1-3 1 16,0 0-5-16,-4-4-1 15,0 1 0-15,-4-4-41 32,4 3 32-32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29:40.653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 contextRef="#ctx0" brushRef="#br0">6449 1115 80 0,'4'-14'36'0,"-4"14"-29"0,0-10-9 0,-4 6 7 16,4 8-4-16,-4-4-3 15,8 0 1-15,-4 0 1 16,0 0 0-16,0 0 2 16,0 0-1-16,-4 0-3 15,4 0 1-15,-4-4-24 16,0 1 19-16</inkml:trace>
  <inkml:trace contextRef="#ctx0" brushRef="#br0" timeOffset="-1952.1478">6413 1157 128 0,'0'0'59'0,"0"0"-47"0,0 14-15 0,0-7 37 16,0 0-27-16,0 0 23 16,0 0-23-16,0 0 16 15,0 3-17-15,0 7 8 0,4 8-10 0,0 9 3 16,0 1-5-16,-4 7 2 16,4 0-3-16,-4-1 5 15,4 1-5-15,-4 3 23 16,0-3-19-16,0 0 20 15,0-4-18-15,-4 0 10 32,0-3-12-32,-4 3-1 15,4 0-2-15,-11 11-2 16,7 0 1-16,-4-8 1 16,4-6-1-16,-7 3-3 15,7 4 1-15,-8 10 1 16,5-3 0-16,-5-14 2 15,8-4-1-15,-4-10-1 0,5 0 1 0,-9-1-1 16,8 5 0-16,-8-8 0 16,5 4 0-16,-9 3 0 15,5 1 0-15,-9 6 0 16,8 7 0-16,-19 14-3 16,8 4 2-16,-4-7 6 15,7-1-4-15,-11 22 6 0,4-1-6 0,3-10 3 16,13-10-3-16,-1-14-9 15,8-7 6-15,-4-8-102 16,9-2 81-16</inkml:trace>
  <inkml:trace contextRef="#ctx0" brushRef="#br0" timeOffset="-1318.7109">6367 2380 148 0,'3'7'69'0,"-3"-7"-55"0,4 7-18 16,-4-3 45-1,0 3-33-15,4 3 19 16,4 1-19-16,-4 9 6 16,4 5-10-16,4 13 23 15,-1 0-21-15,9 7 17 16,3-3-17-16,5 0 8 15,-1-4-10-15,0-3 3 16,1-4-5-16,-5-7 8 16,1 1-8-16,-5-4 16 15,-3-1-14-15,-8-2 26 16,-4-4-22-16,-8 0 10 0,0 0-13 0,-4-1-3 16,0 1-1-16,-11 4-1 15,7-1 0-15,-12 7-3 16,9 4 2-16,-5 0-2 15,8-7 2-15,1-4 1 16,7 1 0-16,-4-4-70 16,4 3 55-16,0-10-99 15,8 3 87-15</inkml:trace>
  <inkml:trace contextRef="#ctx0" brushRef="#br0" timeOffset="-786.939">5917 3169 220 0,'-8'4'98'0,"8"-4"-77"0,-12 3-26 0,4 1 61 15,5-1-45-15,-9-3 18 16,4 4-20-16,-15-8 25 15,3 4-26-15,-19-3 22 16,8 3-23-16,-16-4-3 16,8 1-2-16,-12-1-36 15,8 8 27-15,0-1-68 0,15 4 58 0,13 0-117 16,11 4 103-16</inkml:trace>
  <inkml:trace contextRef="#ctx0" brushRef="#br0" timeOffset="1637.527">6320-80 116 0,'-8'-7'52'0,"8"7"-41"0,-16 3-14 15,4 1 40 1,8 3-30-16,-11 3 7 15,-1 7-10-15,-3 8 3 16,3 6-6-16,-4 11 9 16,9-1-8-16,3 25 35 15,12 0-28-15,8 21 21 16,3-7-22-16,9-10 29 16,-1-15-28-16,8-9 52 15,9-12-46-15,26-2 57 16,0-8-54-16,-3-28 39 15,-8-6-43-15,-8-28 21 16,0-7-25-16,-16-18-4 0,-4 11-3 16,-19-11 0-16,0 11-2 0,-20-17-9 15,-3 13 6-15,-21-10-44 16,1 14 36-16,-16-4-38 16,8 11 36-16,-4 10-36 31,12 15 36-31,-4 16-39 15,12 11 38-15,-1 7-46 16,9 7 44-16</inkml:trace>
  <inkml:trace contextRef="#ctx0" brushRef="#br0" timeOffset="955.7029">6410 1206 160 0,'-4'-18'72'0,"4"18"-57"0,-4-21-19 15,0 11 14 1,4 6-9-16,-4-9 9 0,8 6-8 0,-4-7-7 15,0 3 5 1,-4-6-1-16,4 6 1 0,-4-6 2 16,4 3-1-16,-8-3-3 15,8 6 1-15,-4 1-2 16,4 3 2-16,-4 0 4 0,8 4-3 16,-4-1-2-16,0 4 1 0,0 0 1 15,0 4 0-15,0-4 5 16,4 3-4-16,0-3-8 15,0 0 5-15,0-3 7 16,0 3-5-16,0-4-4 16,0 4 3-16,-4 0 0 15,4 7 1-15,-4 0 5 16,3 0-4-16,-3 0-5 16,4 0 3-16,-4-4 6 31,4 4-5-31,-4-7 18 15,0 4-14-15,0-8 10 16,0 1-11-16,0-4 4 0,0 3-5 16,-4-6-1-16,4 6 0 0,-4-6-1 15,4 7 0 1,-3-8 0-16,3 8 0 16,-8-4-6-16,8 7 5 0,-4-7 6 15,4 7-5-15,-8-7-2 16,8 3 2-16,-4-3 3 15,4 7-3-15,-4-7-5 16,8 7 4-16,-4-3-3 16,0 3 3-16,0-4 4 15,0 8-3-15,0-8-5 16,4 4 4-16,0-6 6 16,0 6-5-16,0-4-2 15,4 4 2-15,-1-3 0 16,1 6 0-16,-4-6 16 15,4-1-12-15,-4-3 18 16,0 4-17-16,-4-4 7 16,4 3-9-16,-4-6 4 0,0 6-6 15,-4-3 0-15,4 4 0 16,-8-4-29-16,4 4 22 0,-4-4-24 16,4 3 23-16,-4-3-13 15,5 4 14-15,-5-4 7 16,4 7-2-16,-4-7-1 15,8 7 1-15,-8-4-2 16,8 4 2-16,-4-3-24 16,4 6 19-16,-4-3-70 15,8 0 58-15,-4 0-51 16,0 0 51-16</inkml:trace>
  <inkml:trace contextRef="#ctx0" brushRef="#br0" timeOffset="2709.0399">6241-108 136 0,'4'21'62'0,"-4"-4"-49"0,8-7-16 0,-8-3 49 0,4-3-37 16,4-4 8-16,0-4-12 15,3-6 8-15,1-4-10 16,4-10 10-16,-4-1-10 0,-5 5 2 15,5 2-4-15,-8 1 2 16,0 3-2-16,-8 3-1 16,4 5 1-16,-8-1-4 15,4 7 2-15,-4 7-8 16,5 3 7-16,-1 7-2 31,4 4 3-31,0 4 1 16,4 2 0-16,-1-2 16 15,9-4-12-15,4-8 15 16,-1-2-14-16,5-11 17 0,0-4-17 16,-1-10 21-16,5 1-20 15,-5-8 3-15,-3 3-7 0,-8-6 8 16,3 7-8-16,-11-8 2 16,4 8-3-16,-12-4-15 15,4 11 12-15,-7-1-14 16,7 11 12-16,0 7-7 15,8 7 8-15,0 14-9 16,7 3 9-16,5 7 7 16,8-3-4-16,3-4 4 0,0 1-3 0,5-11 19 15,3-4-16-15,-4-14 22 16,-4 1-20-16,-3-11 14 16,-5 0-15-16,-7-10 6 31,0 3-8-31,-12-11 6 15,0 8-6-15,-16-14-2 16,5 6 0-16,-17-2-4 0,9 6 2 16,-9 3-22-16,5 11 18 15,-9 4-6-15,17 6 7 16,-5 8-2-16,12 6 4 0,1 4-5 16,7 3 6-16,0-3 6 15,7 0-5-15,1-7 4 16,4 0-3-16,-4-11 25 15,4-3-21-15,-9-7 18 16,9 4-17-16,-12-11 6 16,0 4-9-16,-15-11 1 15,7 3-3-15,-16-6 2 16,5 7-2-16,-13-8-1 16,9 4 1-16,-8-3-7 15,3 10 5-15,1 4-8 16,11 6 6-16,1 11-12 15,7 4 12-15,4 10 1 16,4 6 1-16,12 5-2 16,7 2 2-16,13-6 4 15,-1-3-3-15,8-12-11 16,-4 1 9-16,0-14-179 0,-3 0 142 16</inkml:trace>
  <inkml:trace contextRef="#ctx0" brushRef="#br0" timeOffset="3829.0961">6378 1244 160 0,'-4'0'72'0,"4"0"-57"0,-4 0-19 0,-3 0 25 15,7 0-17-15,-8 0 1 16,8 0-3-16,-4 0 1 16,4 0-2-16,-8 0-1 15,8 0 1-15,-4 0-1 16,4 0 0-16,-8 0 8 0,8 3-6 0,-4-3 16 16,4 4-14-16,-7-1 26 15,7 1-22-15,-4-4 4 31,8 0-8-31,-8 0 0 16,4 7-3-16,-4-4-1 16,4 4 1-16,-4-3-7 15,8 3 5-15,-8-4 14 16,4 0-10-16,-4 1 21 16,4-1-18-16,-4 1 0 15,4 3-4-15,-4-4 7 0,4 4-7 0,-4 0-9 16,8 0 5-16,-8-3 4 15,4 3-2-15,-8 3 0 16,4 0 1-16,-7 4 1 16,3 7-1-16,-8-3 13 15,8 2-10-15,-11 5 6 16,-1 3-7-16,-15-1 9 16,8 5-9-16,-12 2 13 15,4-2-12-15,-5-1-2 0,9 0-1 16,-4 1-7-16,8-1 5 0,-5 7 3 15,9 0-2-15,-1-6 0 16,13-1 1-16,-5-3-13 31,8-4 10-31,-4 0-84 16,5 1 68-16,-1-15-227 16,8-3 189-16</inkml:trace>
  <inkml:trace contextRef="#ctx0" brushRef="#br0" timeOffset="4483.261">6460 1282 132 0,'4'-3'62'0,"-4"3"-49"0,16 7-16 0,-16-4 18 0,4 7-13 0,0 4 22 16,7 0-18-16,1 4 25 16,4 6-23-16,15 18 26 15,8-1-25-15,4 8 21 16,-8 0-23-16,-3-8 5 15,-1-6-8-15,-4-4 5 16,-3 1-6-16,7 9 29 16,0 1-25-16,-7-7 20 15,-5-4-20-15,-3-3 16 16,-4-4-18-16,-4-6-7 16,3-4 2-16,5-14-219 15,0 0 171-15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8:48.222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18E0F956-44A9-4913-AA59-57EC5DC2D909}" emma:medium="tactile" emma:mode="ink">
          <msink:context xmlns:msink="http://schemas.microsoft.com/ink/2010/main" type="inkDrawing" rotatedBoundingBox="20436,3652 20867,3031 20902,3055 20471,3676" rotationAngle="1493248476" semanticType="callout">
            <msink:sourceLink direction="with" ref="{70DD511C-AFE1-43D7-87BB-51FBE1DF83E7}"/>
          </msink:context>
        </emma:interpretation>
      </emma:emma>
    </inkml:annotationXML>
    <inkml:trace contextRef="#ctx0" brushRef="#br0">-178 2427 200 0,'0'4'88'0,"-5"0"-69"0,5 11-24 0,-4-7 67 15,0 4-50-15,-5 7 29 0,0 8-30 16,-4 4 17-16,-4 8-21 16,-10 4 13-16,-8-1-15 0,-8 9 6 31,-1 3-8-31,5-4-2 15,4-7 0-15,0 0 7 16,5-1-6-16,4-7-43 16,4-8 33-16,9-3-178 0,8-13 145 15,5-3-122 1</inkml:trace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8:54.890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34A23285-C1FE-4536-AB44-F9557393E660}" emma:medium="tactile" emma:mode="ink">
          <msink:context xmlns:msink="http://schemas.microsoft.com/ink/2010/main" type="inkDrawing"/>
        </emma:interpretation>
      </emma:emma>
    </inkml:annotationXML>
    <inkml:trace contextRef="#ctx0" brushRef="#br0">0 17 116 0,'0'-4'52'0,"0"4"-41"0,-5-4-14 16,5 4 26-16,0-4-19 15,0 0 8-15,0 8-9 16,0-4 20-16,0 0-17 16,0 0 39-16,0 0-34 0,0 0 39 15,0 4-37-15,0 0 44 0,0 0-43 32,0 0 24-32,0 0-28 15,0 0 20-15,5 3-23 16,-1 1 22-16,0 4-22 15,1-5 16-15,-1 13-17 0,0-5 11 16,1 12-12-16,-1-3 8 16,1 22-10-16,-1-11 24 15,0 27-21-15,1-11 23 0,-1 14-22 16,0-6 8-16,5 7-11 16,0-8 3-16,4 35-5 15,-4-12-1-15,4 16 0 16,0-12 4-16,0 12-4 15,-4-11 3-15,4 18-3 16,-5-15 5 0,1 8-5-16,0-11 3 15,0 7-3-15,-1-12 5 16,1 20-5-16,-5-16 0 16,1-3 0-16,-1-9-1 15,0-7 0-15,1-12 2 16,-5-7-1-16,0-4 2 0,0-9-2 15,0-3-1-15,0-7 1 16,0-1-1-16,4 0 0 16,1-3 2-16,-1 3-1 15,-4-4-1-15,0 8 1 0,0-3-1 16,0 3 0-16,0-4 0 16,0 0 0-16,0-3 5 15,0-5-4-15,0-3 3 0,0-4-3 16,0-5-3-16,0-3 1 15,0 0-38-15,4-7 30 16,-4-1-145-16,9-4 119 31,0 5-123-31,-5-1 118 16,0 0-52-16,1 4 66 16,-1 0 16-16,-8 4 5 0,-1 0-40 15,-3 0 35 1,3 0-94-16</inkml:trace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8:56.822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C90C7D72-7319-42ED-8F56-2B3C389FC91A}" emma:medium="tactile" emma:mode="ink">
          <msink:context xmlns:msink="http://schemas.microsoft.com/ink/2010/main" type="inkDrawing" rotatedBoundingBox="12518,11549 16294,11478 16296,11584 12520,11656" shapeName="Other"/>
        </emma:interpretation>
      </emma:emma>
    </inkml:annotationXML>
    <inkml:trace contextRef="#ctx0" brushRef="#br0">0 103 144 0,'4'-4'65'0,"-4"4"-51"0,27-4-17 0,-27 4 68 16,13 0-52-16,-5 0 52 16,10-4-48-16,-5 0 41 15,18 4-43-15,-5 0 28 0,39 12-31 16,-13 0 27-16,23-1-30 16,-10 1 24-16,40-1-24 0,-14-3 34 15,27-16-33-15,-22 5 18 16,35-1-20-16,-18 0 17 15,18-4-18-15,-22 0-1 16,13 1-4-16,-17-1 32 16,21 0-27-16,-12 0 7 0,-1 0-10 15,-17 1 5-15,4 3-6 16,-12 0 4-16,12 0-6 16,-13 0 3-16,18-4-3 0,-18 1 11 15,0-1-10-15,-13 0 8 16,1 0-7-16,-10 1 6 15,5 3-6-15,-14 0 4 32,14 4-6-32,-9 0 9 0,9 0-8 15,-13 0 10-15,8 8-9 16,-12-1 10-16,-6 1-10 16,-3-4-1-16,-9 0-1 15,-4 0 10-15,-5 0-9 16,0 0-6-16,-4-1 4 15,-5 1 2-15,5 0-2 0,-5 0 0 16,1-4 1-16,-1 0-1 16,1 4 0-16,-1 0 2 15,1 0-1-15,-5-4 8 16,0 0-7-16,0 0 2 16,-4 0-3-16,-1 0 8 15,-3 4-7 1,-1-1-1-16,-4-3 0 15,0 0-60-15,-4-3 46 16,-1 3-242-16,-8-4 198 16,4 0-333-1</inkml:trace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8:55.807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26C29334-F37A-4F8B-BD6E-5E0D9A42B354}" emma:medium="tactile" emma:mode="ink">
          <msink:context xmlns:msink="http://schemas.microsoft.com/ink/2010/main" type="inkDrawing" rotatedBoundingBox="15410,11668 15622,14209 15578,14213 15367,11671" semanticType="callout" shapeName="Other"/>
        </emma:interpretation>
      </emma:emma>
    </inkml:annotationXML>
    <inkml:trace contextRef="#ctx0" brushRef="#br0">0 0 176 0,'4'4'78'0,"-4"-4"-61"0,5 8-21 0,-5-4 65 15,0 0-49-15,0 0 43 0,4 7-41 16,0 1 46-16,1 7-45 16,-1-3 24-16,1 15-29 0,-1-4 22 15,0 15-23-15,1 1 6 16,3 35-11-16,1-12 3 0,4 34-5 15,-4-14 19-15,4 45-17 32,0-18 13-32,0 46-12 15,0-23 16-15,0 22-16 16,-4-26 12-16,0 19-12 16,-1-19 2-16,1-4-5 0,-4-19 2 15,-1-8-3-15,0-8 5 16,1-16-5-16,-1-11 0 15,0-12 0-15,1-7-1 0,-1-8 0 16,0 7 2-16,1-11-1 16,-5-8-1-16,0-11 1 15,0-5-1-15,0-3 0 16,0 0 5-16,0-4-4 16,0 0-3-16,0-4 2 15,0 0-20 1,0 0 16-16,0 0-111 15,0-4 90-15,0 4-252 16,-9-8 213-16,5 0-88 16</inkml:trace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8:36.670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69989DCE-13FD-4E43-81B9-D6B46DBB06BC}" emma:medium="tactile" emma:mode="ink">
          <msink:context xmlns:msink="http://schemas.microsoft.com/ink/2010/main" type="inkDrawing" rotatedBoundingBox="9173,14763 9296,6654 9545,6658 9422,14766" semanticType="callout" shapeName="Other">
            <msink:destinationLink direction="with" ref="{EF14319E-49A0-45DF-8143-24B6C468C697}"/>
          </msink:context>
        </emma:interpretation>
      </emma:emma>
    </inkml:annotationXML>
    <inkml:trace contextRef="#ctx0" brushRef="#br0">171 8110 140 0,'-22'0'62'0,"22"0"-49"0,0-4-16 0,0 4 43 31,0 0-32-31,0 0 33 16,9 0 23-16,0 0-47 15,-5 0 49-15,0 0-50 0,1 0 42 16,-1 0-43-1,0 0 28-15,1 0-31 0,-1 0 10 16,-4 0-16-16,5 0-9 16,-1-4 3-16,-4 0 5 0,0 0-5 15,0-3 4-15,0-1-3 16,4-8 5 0,1 1 9-16,-5-1-11 15,0-7 10-15,0-4-11 16,0 0 13-16,-5-4-12 15,1 0 6 1,-5 0-7-16,5 4 4 16,-5-1-6-16,0 1 0 15,-4 4 0-15,0 0-1 0,4 0 0 16,1-1 2-16,-1-3-1 16,5 0 2-16,-1 4-2 15,1 0 2-15,0-8-2 16,-1-1 5-16,1 1-5 0,0 0-3 15,-1-3 2-15,1-1 0 16,-1 0 0-16,1 0-3 16,0 4 2-16,-1 0 4 15,5 0-3-15,-4 4 3 16,4 0-2-16,-4-4 2 16,-1 0-2-1,1-4 2-15,4 4-2 16,-4 0 5-16,-1-8-5 15,1 0 0-15,4-4 0 16,-5 1-7-16,5-5 5 16,0 5 0-16,0-5 1 15,0 5 0-15,-4-1 0 16,0 4 5-16,-1-4-4 0,5 1-5 0,-4 3 3 16,0-4-3-16,-1-3 3 15,5-5 9-15,0 5-6 16,-4-1-4-16,4 16 2 15,0 4 3-15,0-15-3 16,0-9-2-16,0 1 1 16,0-1 6-16,0 1-4 0,0 4-8 15,0-9 5-15,0 1 7 16,4 0-5-16,1-1-4 16,-1 1 3-16,0 4 6 15,-4-1-5-15,0 1 1 16,0 0 0-16,0-1-4 15,0 5 2 1,0 3 1-16,0-11 0 16,5 3 0-16,-1 1 0 15,-4-4 2-15,4-1-1 16,-4-3-1-16,0 8 1 16,5-4-4-16,-5-1 2 15,0 5 1-15,0 0 0 16,0 3 2-16,0-7-1 0,0-4-3 15,0 3 1-15,0 1 1 0,0 0 0 16,0-1 2-16,0 1-1 16,0 12-6-16,0-1 4 15,0-4 3-15,0 1-2 16,0 3 3-16,4-7-2 16,-4-4 5-1,5-1-5-15,-5 1-5 16,4-4 3-16,0 0 6 15,1 3-5-15,-1 5-4 16,0-4 3-16,1 0 3 16,-1 3-2-16,0-11-5 15,1-4 4-15,-1 0 0 16,-4 4 1-16,0 0 2 0,0 8-1 16,5 4 5-16,-1 3-5 15,-4 1-8-15,4 3 5 16,1 4 1-16,3 0 1 15,-3 4 0-15,-1-3 0 16,0 3 5-16,5-4-4 16,-5 0 0-16,-4-3 0 0,9-1-1 15,-9 20 0-15,0 3 0 0,5 1 0 16,-1 0 0-16,0-5 0 16,1 9 2-16,-1-5-1 15,-4 1-1-15,4-4 1 16,1 3-4-16,-5-3 2 31,0 4 1-31,0-5 0 0,0 5 2 16,0-4-1-16,0 3 2 15,0 1-2-15,0 4-3 16,0-5 1-16,0 5-5 16,0-1 5-16,0 1 8 15,0-9-5-15,0 1-7 16,0-4 5-16,0 4 2 0,0-4-2 15,0 3 0-15,0 1 1 16,0 0-1-16,0 3 0 16,0 1 0-16,4 4 0 15,-4-1 0-15,0 1 0 16,0 3 2-16,0-4-1 16,0 1-3-1,0-4 1-15,0 3 4 16,0-7-3-16,0 3-2 0,4-3 1 15,-4 4 1-15,0-1 0 16,0 5 2-16,0-5-1 16,0 5-3-16,0-4 1 15,0 3 4-15,5 1-3 16,-5 3 0-16,0 0 1 0,0-3-4 16,0 3 2-16,0 4 4 15,0-7-3-15,0 3-5 16,0-3 4-16,0 3 6 15,4-7-5-15,-4 3-2 16,0-3 2-16,0-1 3 16,0-3-3-16,0 4-2 0,0-4 1 15,0 3 4-15,0-3-3 16,0 4-2-16,0-9 1 16,0 5 4-16,0-8-3 15,0 8 0-15,0-4 1 16,0 3-1-16,0 1 0 15,0 4-3 1,0-8 2-16,0 3 6 16,-4-3-4-16,4 4-5 15,0 0 3-15,0 3 6 0,0-3-5 16,0 4-4-16,0-5 3 16,0 5 3-16,0-4-2 15,0 3 0-15,0-3 1 16,0 4-1-16,0-1 0 0,0 1-3 15,0 0 2-15,0 3 4 16,0-7-3-16,0 4 0 16,4-13 1-16,-4 9-1 15,5-4 0-15,-1 4-3 16,0-4 2-16,1 3 1 16,-5 1 0-1,0 4 2-15,4-4-1 16,-4 3-1-16,0 1 1 15,0 3-1-15,0-3 0 16,0 3 0-16,0 1 0 16,0-1 0-16,0 1 0 15,0-1 0-15,0 1 0 16,0-1 0-16,0 1 0 0,0 3-3 16,0 1 2-16,0-1 1 0,4 0 0 15,-4 1 0-15,0-1 0 16,0 0 2-16,0 5-1 15,0-1-3-15,5 0 1 16,-5 4 4-16,0-3-3 16,0 3 0-16,0 0 1 0,0 4-1 15,4 0 0-15,0 0 0 16,-4 0 0-16,0 0-40 16,0 0 32-16,0 0-129 15,-4-4 106-15,4 0-248 16,-17-15 213 15,-31-20-69-31</inkml:trace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9:25.766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447D7BBE-1ECC-4378-B76E-AEBC53C0EEAF}" emma:medium="tactile" emma:mode="ink">
          <msink:context xmlns:msink="http://schemas.microsoft.com/ink/2010/main" type="inkDrawing"/>
        </emma:interpretation>
      </emma:emma>
    </inkml:annotationXML>
    <inkml:trace contextRef="#ctx0" brushRef="#br0">7 0 176 0,'4'4'78'0,"-4"-4"-61"0,0 7-21 0,0-3 37 15,0 4-27-15,0 0 28 16,0 7-25-16,0 1 23 0,0 3-23 16,0 0 17-16,0 9-19 0,0-5 7 15,0 4-10-15,0-4 1 16,0 32-4-16,0-9 8 15,0 1-7-15,0-5 10 0,-4 16-9 16,0-3 4-16,-1 3-5 16,5-8 2-16,5 8-3 15,-5-7-3-15,4 18 1 16,0-10-2-16,5 3 2 16,-5-8 4-16,10 8-3 15,-6-8 9-15,5 8-7 0,0-11 21 16,5 11-17-16,-1-8 14 15,9 12-15-15,1-8 9 16,8 0-11-16,-5-7 18 0,9-1-16 16,-4-7 9-16,4 7-10 15,-4-7 15-15,5 3-15 32,-10-3 7-32,5-4-8 15,-4-5 6-15,8 1-6 0,-9-4 4 16,14 4-6-16,-5-4 0 15,14 12 0-15,-10-8 10 16,14 11-9-16,-9-7 5 16,4 4-5-16,-8-8 5 15,-1 7-6-15,-8-3 6 0,9 4-6 16,-9-8 0-16,4 7 0 16,-4-7 4-16,13 8-4 15,9 19 3-15,-23-20-3 16,-3-3 5-16,0 15-5 15,12 28 3-15,-8-1-3 16,-4-3-1 0,-14-32 1-16,-4-7 1 15,0 8-1-15,5 19-1 16,-10-12 1-16,-3-8-41 16,3-15 32-16,-3-11-174 15,-5-16 141-15,0-4-281 16</inkml:trace>
  </inkml:traceGroup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9:29.282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7F425C43-98D2-409A-9341-5E91CC2C5DFF}" emma:medium="tactile" emma:mode="ink">
          <msink:context xmlns:msink="http://schemas.microsoft.com/ink/2010/main" type="inkDrawing"/>
        </emma:interpretation>
      </emma:emma>
    </inkml:annotationXML>
    <inkml:trace contextRef="#ctx0" brushRef="#br0">21 165 192 0,'-21'-4'85'0,"21"4"-67"0,0-4-23 0,0 4 83 16,0-4-62-16,0 4 25 0,13-7-29 15,0-1 20-15,13-12-23 16,-9 5 9-16,14-5-13 0,-5 1-3 16,13 4-1-1,-8-1-1-15,4 4 0 16,-5 1 2-16,5 3-1 16,-9 4-20-16,0 8 15 15,-4 0-97-15,-4 11 79 16,-1-3-228-1</inkml:trace>
    <inkml:trace contextRef="#ctx0" brushRef="#br0" timeOffset="-315.7258">4 134 196 0,'4'-4'88'0,"-4"4"-69"0,5 0-24 0,-5 0 75 15,4 0-56-15,0 0 51 0,14 0-48 16,-5 0 24-16,9-8-30 16,-5 4 17-16,14-7-21 0,-5 3 16 15,9-4-18-15,-5 1-5 16,5 3 1-16,-4 0 4 0,-1 4-4 15,-4 0 11-15,1 12-9 16,-6-4-54-16,1 8 40 16,-4-1-137-16,-5 1 115 15,-5-4-214 1</inkml:trace>
    <inkml:trace contextRef="#ctx0" brushRef="#br0" timeOffset="-892.6399">305 142 176 0,'-5'-12'82'0,"5"12"-65"0,-17-16-21 0,13 16 70 0,-5-7-53 0,0 3 47 16,-4-4-45-16,4 0 9 16,-4 8-17-16,0 0-5 15,-4 12 0-15,4-4-2 0,-9 7 0 16,4-3-3-16,5 46 2 15,0-8 1-15,13 28 0 32,0-12 16-32,22 19-12 15,-4-11 21-15,16 19-19 0,-3-16 19 16,13-15-18-16,-5-7 58 16,18-48-51-16,-9 1 37 15,4-23-37-15,-9-1 17 16,-3-50-23-16,-10 12 15 15,-12-24-17-15,-5 9 3 0,-18-5-7 0,1 12 5 16,-18 4-6-16,5 7 3 16,-9 9-3-16,4 7-48 15,-9 16 37-15,5 3-81 16,0 8 70-16,0 1-185 16,4 3 159-16,5 0-196 31</inkml:trace>
    <inkml:trace contextRef="#ctx0" brushRef="#br0" timeOffset="-1514.5087">191 165 88 0,'0'-8'39'0,"0"8"-31"0,-4-8-10 0,4 8 7 15,0 0-4-15,0 0-6 0,0 0 4 16,0 0 0-16,0 0 1 15,0 0 8-15,0 4-6 16,0 0 33 0,0 0-28-16,0-4 18 15,-4 0-19-15,4 0-3 16,0 0-1-16,0 0-2 16,0-4 0-16,0 0-42 15,4 0 33-15,0 1-107 16</inkml:trace>
    <inkml:trace contextRef="#ctx0" brushRef="#br0" timeOffset="584.0643">239-6 152 0,'-21'-4'69'0,"21"4"-55"0,-27 0-18 0,23 0 42 16,-18 0-31-16,5 0 18 15,-9 4-19-15,4 0 0 16,0 12-4-16,0-5 1 0,-4 9-2 0,9-1 22 15,4 0-18-15,4 1-2 16,9 15-1-16,0-4 0 0,17 4-1 16,-4-8 2-16,22-4-2 15,-9-4-15-15,1-7 12 16,-6 0-236 0</inkml:trace>
    <inkml:trace contextRef="#ctx0" brushRef="#br0" timeOffset="917.144">183-6 184 0,'-13'16'85'0,"13"-16"-67"0,-18 31-23 0,14-23 39 15,-5 7-28-15,0-3 20 16,-8 3-19-16,0 1 18 16,-1 23-18-16,5-8-4 0,4 23-1 15,1-12 0-15,8 5-1 16,0-8 2-16,13-4-2 15,0-4-59-15,4-8 45 16,1-4-214 15</inkml:trace>
    <inkml:trace contextRef="#ctx0" brushRef="#br0" timeOffset="264.5826">-9 134 240 0,'0'-8'108'0,"0"8"-85"0,9-27-29 0,-9 23 105 16,13-8-79-16,0 1 4 16,13-5-15-16,-9 5-10 0,14-1 1 15,-5 0 0-15,9 9 0 0,-5-1 5 16,1 4-4-16,-5 0 6 31,0 7-6-31,-4-3-22 0,0 4 16 16,-5 0-104-16,-4 0 84 15,1-1-231 1</inkml:trace>
    <inkml:trace contextRef="#ctx0" brushRef="#br0" timeOffset="1169.1407">122 177 140 0,'-9'3'65'0,"9"-3"-51"0,-31 0-17 0,27 0 57 16,-5 8-43-16,5 0 18 0,0 11-20 15,-1-3 0-15,10 11-7 16,-1-4-4-16,0 4 2 15,1-3 0-15,8-9 0 16,0 1-28-16,4-9 22 16,-4-3-197-1</inkml:trace>
    <inkml:trace contextRef="#ctx0" brushRef="#br0" timeOffset="2938.9962">170 460 208 0,'-9'3'92'0,"9"-3"-73"0,-22-3-24 0,18 3 64 15,-14-4-48-15,1 0 33 16,-5 4-32-16,5 0 21 16,-14 8-24-16,9-5 14 0,-8 5-17 15,4 0 8-15,-14 4-10 32,10-1 3-32,-23 9-5 0,5-5-1 15,-17 12 0-15,13 0-7 16,-5 0 5-16,9-3-3 15,0 22 3-15,9-7-2 16,4 15 2-16,4-7-47 16,10 7 38-16,3-11-126 15,18-5 105-15,0-3-175 16</inkml:trace>
    <inkml:trace contextRef="#ctx0" brushRef="#br0" timeOffset="1666.0121">126 320 220 0,'-9'-12'98'0,"9"12"-77"0,-30-15-26 0,21 15 83 15,-4-4-62-15,0 0 25 16,-9-8-29-16,9 1 23 15,-9-1-26-15,5 1 32 0,-9 3-31 16,4 0 17-16,-9 4-19 0,5 4 15 16,-26 16-18-16,8-1-2 15,-21 24-1-15,12-4 0 16,-12 11-1-16,13-7-1 0,-1 15 1 16,10-7-10-16,3 3 7 15,10-3-2-15,8 11 3 31,0-8-2-31,14 1 2 16,3-9-66-16,10-11 52 0,-1-7-219 16,9-24 182-16,0 0-126 15</inkml:trace>
    <inkml:trace contextRef="#ctx0" brushRef="#br0" timeOffset="2151.4461">191 281 176 0,'-4'-19'78'0,"4"19"-61"0,-9-8-21 0,5 8 70 16,0-4-53-16,-1 0 72 0,-3-3-65 16,-1 3 44-16,-13 4-47 15,5 0 22-15,-5 0-29 0,4 0 17 16,-12 0-20-16,-1 0 10 15,1 7-12-15,4 1-1 16,-18 8-2-16,5-1-2 0,-27 16 1 16,10-4-1-16,-10 16 0 15,9-8 0-15,1 11 0 16,8-3-3-16,0 0 2 16,9-8-5-16,4 19 5 15,9-12-3-15,4 5 3 16,4-8-120-1,18-4 95-15,0-4-164 0,26-12 144 16,-4-3-122 0</inkml:trace>
    <inkml:trace contextRef="#ctx0" brushRef="#br0" timeOffset="2536.4747">213 285 212 0,'-22'-23'98'0,"22"23"-77"0,-26-16-26 0,22 16 67 16,-9-4-50-16,4 1 21 15,-13-1-24-15,5 0 23 16,-5 0-24-16,0 0 21 0,-8 0-22 31,8 4 22-31,-9 4-22 0,5-4 8 0,-9 16-11 16,5-5-2-16,-18 24-1 16,9-8-4-16,-18 20 2 15,9-9-5-15,-4 17 5 16,8-9 3-16,0 1-2 15,5-1-19-15,4-3 15 16,9-4-122-16,4-8 98 16,5-4-242-16</inkml:trace>
    <inkml:trace contextRef="#ctx0" brushRef="#br0" timeOffset="3251.659">91 258 228 0,'-43'-23'105'0,"43"23"-83"0,-62 7-28 0,54-3 77 0,-14 4-57 16,0-4 57-16,-13 8-54 16,5-5 15-16,-27 13-23 15,9-1-9-15,-17 16 1 0,12-8-1 16,-3 16 0-16,8-8-12 16,4 7 10-16,9-7-22 15,5 0 18-15,3 0-123 0,19-4 101 16,-1-4-223-1</inkml:trace>
    <inkml:trace contextRef="#ctx0" brushRef="#br0" timeOffset="4448.4186">505 1161 200 0,'0'0'88'0,"0"0"-69"0,0-4-24 16,0 4 44-16,0 0-32 16,0 0 32-16,0-4-30 0,0 1 35 15,0 3-33-15,0 0 23 0,0 0-25 16,0 0 14-16,5 0-17 16,-1 0 6-16,1 3-9 15,-1 1 4-15,5 4-6 16,-1 0-5-16,5 7 3 15,1-3 3-15,7 7-2 0,1-3 0 16,9 7 1-16,-5-4 4 0,9-3-4 16,-5 0 11-16,10 15-9 15,-10-4 7-15,9 15-7 16,-8-3 1-16,12 0-3 16,-8-4 13-16,18 0-10 31,-10-4 28-31,5 0-24 0,-4-4 22 15,4-4-23-15,-5-4 14 16,5-7-16-16,-8 0 3 16,-1-8-6-16,-4-1 5 15,0-6-6-15,-5-1 6 16,1-12-6-16,-5 5-3 16,4-1 2-16,-3 0-3 0,3 5 2 15,-8 3 4-15,4 0-3 16,-4 0 0-16,8 0 1 15,-3 0 1-15,-1 8-1 16,-4-4 2-16,-1 0-2 16,-3 0-79-16,-5-12 61 15,-4 5-229 1,-14-5 190-16,1 0-176 16</inkml:trace>
    <inkml:trace contextRef="#ctx0" brushRef="#br0" timeOffset="6202.1176">2062 1336 40 0,'5'-4'19'0,"-5"4"-15"0,-5 0-5 15,5 0 22 1,0 0-17-16,0 0 5 16,0 0-7-16,0 0-4 15,0 0 2-15,0 0 0 16,-4 0 0-16,4 0-65 16</inkml:trace>
    <inkml:trace contextRef="#ctx0" brushRef="#br0" timeOffset="6835.9024">2084 1351 176 0,'0'0'78'0,"0"0"-61"0,-4-4-21 0,0 4 53 15,-1 0-39 1,5 0 10-16,0 0-13 0,0 0 20 16,0 0-21-16,0 0 34 0,0 0-30 15,0 0 43-15,-4 0-41 16,-1 0 32-16,1 0-33 15,0 0 33-15,-1 0-33 16,1 0 17-16,0 0-20 16,-1 0 1-16,-3 0-7 0,-1 0-1 0,0 4 0 15,0-4 1-15,-4 4-1 16,0 0 2-16,-4 0-2 16,4 0-3-16,-13 7 1 15,4-3 1-15,0 27 0 16,4-8-3-16,5 8 2 31,0 0-5-31,5-4 5 0,-1-4 0 16,18-4 1-16,-5-3 0 15,9-1 0-15,-4-3 16 16,8-5-12-16,-4 1 7 16,9-1-8-16,-4-3 6 15,3 0-6-15,1-4 6 16,0-4-6-16,-5 0 6 0,1-8-6 15,-1 4 1-15,-4 0-3 16,0 0 8-16,-4 1-7 16,0 3-1-16,-5-4 0 15,1 0-69-15,-1 0 54 0,-4 4-169 16,0-4 141-16,0 4-257 16</inkml:trace>
    <inkml:trace contextRef="#ctx0" brushRef="#br0" timeOffset="7267.8311">2123 1246 200 0,'5'0'88'0,"-5"0"-69"0,0 4-24 0,0 0 100 16,0 0-76-16,0 0 50 15,0 4-50-15,0-1 17 16,0 5-26-16,0 0 2 0,4 11-8 0,1-4 17 31,-1 24-17-31,0-8 19 0,1 23-18 16,-1-8 15-16,5 9-15 15,-5-9 6-15,0 8-8 16,1-7-2-16,-1-1 0 16,1-7 4-16,-1-8-4 15,0-4-31-15,1-16 24 16,-1-3-172-16,-4-20 139 0,0 4-246 15</inkml:trace>
    <inkml:trace contextRef="#ctx0" brushRef="#br0" timeOffset="8038.2289">2119 1274 168 0,'4'-4'78'0,"-4"4"-61"0,5 0-21 0,-5 0 79 16,0 0-60-16,0 0 48 15,9 0-47-15,-5 0 34 16,5 0-37-16,-1 0 15 0,5-4-20 16,-4 0 1-16,9 0-7 0,-5 0 8 15,9 0-8-15,-5 0-4 16,22 4 2-16,-8 0 3 16,8 0-3-16,-4 0 0 15,0 4 1-15,-5 0 7 16,1 0-6-16,-5 0 35 15,-4 4-28 1,-5-4 7-16,1 3-11 16,-5-3 5-16,0 4-7 15,-4-4-2-15,-1 4 0 16,1-4 4-16,0 3-4 16,-5 1 0-16,0 0 0 15,1 0-1-15,-1-1 0 0,1-3 0 16,-1 4 0-16,0 0 0 15,1 7 0-15,-1-3-3 16,0 11 2-16,1 0 4 16,-1 16-3-16,0 0 3 0,1 3-2 15,-1-3 16-15,1 4-13 16,-1-8 12-16,0 0-11 16,-4-4 11-1,0-4-12-15,0-4 9 16,-4-4-10-16,0-3-1 15,-5-1-1-15,0-3 7 16,-13 0-6-16,5-1 13 16,-18-3-11-16,4 0-2 15,-8-4-1-15,4 0 4 16,-4-4-4-16,4 0-8 0,0-4 5 16,5 0 1-16,4 0 1 15,4 0 0-15,0 0 0 16,4 0-26-16,5 1 21 0,0-1-57 15,5 0 47-15,3 4-172 16,5-4 144-16,0 0-251 16</inkml:trace>
    <inkml:trace contextRef="#ctx0" brushRef="#br0" timeOffset="8825.1012">2167 750 192 0,'9'0'85'0,"-9"0"-67"0,13 4-23 0,-13-4 30 0,0 8-21 15,0 0 19-15,4-1-18 16,1-3 26-16,-1 4-23 15,0 0 12-15,1 0-14 0,-1-1 2 16,0 1-6-16,1 0 2 0,-5 3-3 16,0-3-1-16,0 4 1 15,0-1-1-15,0 5 0 16,0-1-3-16,0 5 2 16,0-5 9-16,0 5-6 15,0-5 27-15,0 5-22 16,0-1 11-16,4-3-13 0,1-5-3 15,3-7-1-15,-3 0-85 16,3-4 66-16,-3 0-255 31</inkml:trace>
    <inkml:trace contextRef="#ctx0" brushRef="#br0" timeOffset="9140.881">2337 754 228 0,'9'-35'105'0,"-9"35"-83"0,9-4-28 16,-9 4 38-16,8 4-27 0,-3 0 21 16,8 8-19-16,0-4 24 15,0 7-23-15,0-3 21 0,-4 7-22 16,0-3 5-16,-5 3-8 15,0-4 0-15,-8 5-3 16,0-5-1-16,-10 5 1 16,6-5-15-1,-5 5 11-15,4-5-5 16,0 4 6-16,0-3 1 0,5 7 1 16,0-3-3-16,4-1 2 15,0-3-2-15,13-1 2 16,0-3-72-16,4-1 57 15,-4-3-255 1</inkml:trace>
    <inkml:trace contextRef="#ctx0" brushRef="#br0" timeOffset="9425.4007">2612 836 228 0,'9'3'101'0,"-9"-3"-79"0,8-7-28 0,-8 7 105 16,5 0-79-16,-1 0 15 15,5 4-23-15,0-1-6 16,-1 5-4-16,1 0 7 0,0 4-7 31,-5-1 2-31,0 5-3 0,1-5 8 16,-5 5-7-16,0-5-49 0,-5 1 38 15,1 0-68-15,0-1 59 16,-1 1-152 0,1 0 131-16,0-5-88 15</inkml:trace>
  </inkml:traceGroup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9:23.335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CD273A2E-7903-4501-BD49-98FAB6CD604D}" emma:medium="tactile" emma:mode="ink">
          <msink:context xmlns:msink="http://schemas.microsoft.com/ink/2010/main" type="inkDrawing"/>
        </emma:interpretation>
      </emma:emma>
    </inkml:annotationXML>
    <inkml:trace contextRef="#ctx0" brushRef="#br0">52 107 164 0,'-4'-19'75'0,"4"19"-59"0,-4 16-20 15,4-13 70-15,-5-14-53 16,1-1 38-16,0 1-37 16,-1-1 39-16,1-4-40 15,0 5 25-15,-1-1-28 0,1 1 6 0,-1 3-12 16,1 4 6-16,4 4-7 16,0 0 1-16,0 4-3 15,0 0-3-15,4 31 1 16,1-4-2-16,4 38 2 15,-5-7 1-15,9 51 0 0,0-20 19 16,5 35-15-16,-1-16 27 16,9 55-23-16,-4-24 12 31,4 40-14-31,-4-32 19 0,-5 8-19 16,5-24 0-16,-9 13-4 15,0-24 4-15,-4 8-5 16,0-16 9-16,-5-8-8 15,1-15-7-15,-1 8 5 16,0-16 5-16,5-3-5 16,-5-12 1-16,5-4 0 0,-5-12 4 15,1-8-4-15,-1-7 0 16,0-8 0-16,1-4-1 16,-1-7 0-16,1-1 2 15,-1 0-1-15,-4-7 2 0,4 0-2 16,-4-5-3-16,0 5 1 31,0-4 1-31,0 3 0 16,0-3 8-16,-4 0-6 15,4 0 13-15,0-1-11 16,0 1-8-16,-4-4 4 0,4 0 5 16,0 0-5-16,0-4-2 15,0 0 2 1,0 0-6-16,0 0 5 0,0 0-17 0,0 0 14 15,0 0-93-15,4 0 75 16,-4 0-204-16,4 0 173 16,1 0-154-1</inkml:trace>
    <inkml:trace contextRef="#ctx0" brushRef="#br0" timeOffset="795.7925">305 1918 200 0,'-13'-8'92'0,"13"8"-73"0,-4 0-24 0,0 0 72 16,4 4-54-16,0 0 49 15,4 0-46-15,0 0 23 16,9-1-29-16,-4 1 28 0,13-4-29 16,-5 0 16-16,14 0-19 0,-5 0 0 15,5 8-4-15,-5 0-2 16,13 3 1-16,-4-3 10 16,22 4-9-1,-9-4-3-15,8-8 1 16,-8 0 11-16,5-4-9 15,-10 0 5-15,1-8-5 16,-9 1 2-16,0 7-3 16,-5 0 2-16,-4 8-2 15,-4 0 5-15,-4 15-5 16,-1-3 0-16,-4 15 0 0,0-4 7 16,0 15-6-16,0-3-1 0,5 35 0 15,-1-12 1-15,1 27-1 16,-1-12 5-16,1 20-5 15,3 51 20-15,-3-24-17 16,-9-23 5-16,-1-16-7 16,-3-23 2-1,-5-23-67-15,0-24 49 16,0-3-311-16,0-16 252 16,0 0-89-1</inkml:trace>
  </inkml:traceGroup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9:26.482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59B6445D-F9CF-48F8-84B1-9AE794D44C40}" emma:medium="tactile" emma:mode="ink">
          <msink:context xmlns:msink="http://schemas.microsoft.com/ink/2010/main" type="inkDrawing"/>
        </emma:interpretation>
      </emma:emma>
    </inkml:annotationXML>
    <inkml:trace contextRef="#ctx0" brushRef="#br0">933 2894 184 0,'-4'-4'82'0,"4"4"-65"0,-5 0-21 0,5 0 42 16,0 0-31-16,0 0 26 15,5 0-24-15,-5 0 23 16,8 0-24-16,1 0 32 0,0 0-30 15,-1 0 26-15,5 0-27 0,1 0 15 16,7 0-18-16,1 0 3 16,22 8-7-16,-9-4 19 15,21 15-17-15,-8-3 27 16,9 11-23-16,-9-4 21 0,4 20-22 16,-8-4 16-16,4 23-17 15,-4-8-3-15,8 4-1 16,-4-12 3-16,0 13-4 0,-5-9 3 15,1-3-3-15,-5-9-12 16,-4-3 9-16,-4-4-117 16,-1-8 93-16,-4-3-212 15,-8-16 182-15,-9-8-104 32</inkml:trace>
  </inkml:traceGroup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20:45.103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C71B57A6-84D5-4ED2-B031-52E7E9E83DE6}" emma:medium="tactile" emma:mode="ink">
          <msink:context xmlns:msink="http://schemas.microsoft.com/ink/2010/main" type="writingRegion" rotatedBoundingBox="20629,8169 26427,10745 24459,15174 18661,12598"/>
        </emma:interpretation>
      </emma:emma>
    </inkml:annotationXML>
    <inkml:traceGroup>
      <inkml:annotationXML>
        <emma:emma xmlns:emma="http://www.w3.org/2003/04/emma" version="1.0">
          <emma:interpretation id="{A969D23A-3205-426D-A0F4-1838D44D7B0D}" emma:medium="tactile" emma:mode="ink">
            <msink:context xmlns:msink="http://schemas.microsoft.com/ink/2010/main" type="paragraph" rotatedBoundingBox="20540,9520 24657,9584 24636,10933 20518,1086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FB4C89F-17E4-44A3-8F6F-3A00374F45DB}" emma:medium="tactile" emma:mode="ink">
              <msink:context xmlns:msink="http://schemas.microsoft.com/ink/2010/main" type="line" rotatedBoundingBox="20540,9520 24657,9584 24636,10933 20518,10868"/>
            </emma:interpretation>
          </emma:emma>
        </inkml:annotationXML>
        <inkml:traceGroup>
          <inkml:annotationXML>
            <emma:emma xmlns:emma="http://www.w3.org/2003/04/emma" version="1.0">
              <emma:interpretation id="{1EA72144-4C74-41C6-8115-B551E76547E8}" emma:medium="tactile" emma:mode="ink">
                <msink:context xmlns:msink="http://schemas.microsoft.com/ink/2010/main" type="inkWord" rotatedBoundingBox="20540,9520 24657,9584 24636,10933 20518,10868">
                  <msink:destinationLink direction="with" ref="{B6BC5A1E-1694-44DD-B417-F306E98BFCDC}"/>
                </msink:context>
              </emma:interpretation>
              <emma:one-of disjunction-type="recognition" id="oneOf0">
                <emma:interpretation id="interp0" emma:lang="en-US" emma:confidence="1">
                  <emma:literal>REPO</emma:literal>
                </emma:interpretation>
                <emma:interpretation id="interp1" emma:lang="en-US" emma:confidence="1">
                  <emma:literal>REP 0</emma:literal>
                </emma:interpretation>
                <emma:interpretation id="interp2" emma:lang="en-US" emma:confidence="0">
                  <emma:literal>REPO 0</emma:literal>
                </emma:interpretation>
                <emma:interpretation id="interp3" emma:lang="en-US" emma:confidence="0">
                  <emma:literal>REAP 0</emma:literal>
                </emma:interpretation>
                <emma:interpretation id="interp4" emma:lang="en-US" emma:confidence="0">
                  <emma:literal>KEEP 0</emma:literal>
                </emma:interpretation>
              </emma:one-of>
            </emma:emma>
          </inkml:annotationXML>
          <inkml:trace contextRef="#ctx0" brushRef="#br0">9531 127 248 0,'0'-3'111'0,"4"-1"-87"0,19-3-30 15,-15 7 71-15,0-3-52 16,4-1 49-16,3 1-47 15,9 3 29-15,3 0-32 16,4 3 10-16,4 4-16 0,8 7 13 31,0 7-14-31,4 3 20 0,16 8-19 16,3 9 11-16,-3 12-12 16,-4-1 8-16,-12 3-10 15,-4 1 10-15,-12 0-10 16,-8-4 10-16,-7 0-10 15,-12 0 13-15,-12-7-12 16,-11-7 3-16,-9-6-5 0,-15-8-6 16,-4-10 3-16,-4-7-36 0,4-7 28 15,4-7-7-15,8-4 11 16,4 5-2-16,4-1 5 16,7 3-10-16,8 1 9 31,4 3 4-31,8-4-1 15,0 4 17-15,4 11-13 0,4-1 24 16,4 0-22-16,4 4 20 16,7 4-19-16,4 6 7 15,16 7-10-15,16 4 9 16,8 3-10-16,-5 4 7 16,5 3-7-16,3 4-2 15,12-1 0-15,0-9 1 0,-4-1-1 16,-11-7 5-16,-12 1-5 15,-16-1 14-15,0-7-11 0,-12 0 0 16,-7-6-2-16,-9-4-60 16,-3-7 45-16,-12-11-256 15,-7-20 209-15,-13-11-248 32</inkml:trace>
          <inkml:trace contextRef="#ctx0" brushRef="#br0" timeOffset="-769.8873">9464 75 260 0,'0'0'115'0,"0"4"-91"0,0-1-30 0,0-3 91 15,0 7-68-15,0 3 28 16,0 4-33-16,4 4 49 15,0 6-46 1,0 14 21-16,4 14-26 0,4 18 10 16,7 6-14-16,1 11 16 15,-1 11-17-15,-3 16 23 0,0-13-21 16,-1 0 11-16,-3-11-13 16,0-10 8-16,-5-10-10 15,-3-4 2-15,0-11-4 16,0-6 5-16,-4-7-5 15,-4-11 6-15,0-3-6 16,4-11-64-16,0-10 49 0,0-14-238 16,0-21 195-16,-4-10-244 15</inkml:trace>
          <inkml:trace contextRef="#ctx0" brushRef="#br0" timeOffset="770.4044">10837 197 204 0,'4'-7'92'0,"0"10"-73"0,-4 1-24 16,3-1 81-16,5 4-61 16,-4 4 53-16,4 6-50 15,0 7 27-15,0 11-33 16,-1 7 18-16,5 17-22 16,0 3 1-16,0 5-6 15,3 9 4-15,1 11-6 16,-4-7 28-16,-1 0-22 15,1-7 19-15,-4-11-19 16,0-6 2-16,0-11-7 0,-4-10 10 16,3-7-9-16,1-8 10 15,0-6-10-15,0-3 2 16,15-1-4-16,5 1-1 0,3-4 1 16,8 0-4-16,4 0 2 15,0-1 1-15,-4-2 0 16,-4-1 5-16,-3-3-4 15,-1-3 3-15,-4-1-3 16,1 1 11-16,-5-4-10 0,-3 0-17 16,-5 0 12-16,-3 0-111 15,-4-3 89-15,-8-1-229 16,-4-16 195-16,-20-5-127 16</inkml:trace>
          <inkml:trace contextRef="#ctx0" brushRef="#br0" timeOffset="1245.7911">10931 336 432 0,'-4'-11'194'0,"-4"-3"-153"0,4-13-52 0,4 16 107 15,0 1-78-15,4-4-6 16,4 3-6-16,7-2-12 15,13 2 5-15,19 4 3 0,7 0-2 0,1 0 0 16,12 0 1 0,-13 0-102-16,-7 0 79 15,-4 1-275-15,-8-1 229 0,-15 0-135 16</inkml:trace>
          <inkml:trace contextRef="#ctx0" brushRef="#br0" timeOffset="1017.4346">10962 736 328 0,'-4'3'148'0,"4"0"-117"15,8 1-39-15,-4-1 92 0,7-3-68 0,5 0 18 16,11 4-24-16,9-4 10 15,7 0-15-15,7 0 6 0,1-4-8 16,-4 1 4-16,-4-1-6 16,-8 1 6-16,-3 0-6 15,-5-4-78-15,-3 0 60 16,-9-4-193 0,-3-3 162-16,-8 4-190 15</inkml:trace>
          <inkml:trace contextRef="#ctx0" brushRef="#br0" timeOffset="2050.2507">11928 159 212 0,'4'-4'98'0,"-4"8"-77"0,-4-1-26 16,4 1 97-16,0 2-73 15,0 5 55-15,0 6-55 16,4 11 24-16,-1 10-32 15,5 14 25-15,-4 14-27 0,8 14 21 0,4 14-23 32,-1 21 14-32,1-4-16 0,0 0 25 15,-1-10-22-15,1-10-2 16,-4-15-3-16,-1-13 6 16,-3-15-7-16,-8-27 10 15,0-21 0-15,0-14-9 0,-8-14-4 31,0-20 1-31,-3-11-11 16,-1-7 8-16,4-7-1 0,0-4 2 16,1 4 2-16,-1-14 0 15,4 7-3-15,4 4 2 16,4 13-5-16,7 11 5 16,9 14-8-16,7 10 6 15,12 11 2-15,8 13 1 0,0 15 5 16,0 6-4-1,-8 11 20-15,-4 3-17 0,-7 0 24 16,-12 4-21-16,-1 0 5 16,-11-4-8-16,-8 4 5 15,-11-11-6-15,-5-3 6 16,-23-7-6 0,0-7-38-16,-4-7 27 0,4-3-103 15,8-4 85 1,4-4-168-16,7 1 148 0,16 3-243 15</inkml:trace>
          <inkml:trace contextRef="#ctx0" brushRef="#br0" timeOffset="2803.3143">13026 287 224 0,'-11'-17'101'0,"3"6"-79"0,-8 4-28 0,4 7 111 0,-3 7-84 15,-5 0 63 1,-7 4-62-16,7 6 7 0,1 7-20 16,-1 15 11-16,9 9-15 0,3 8 20 15,4 10-19-15,8 10 17 0,7 18-18 0,9 0 35 16,7-7-31-16,1 0 24 31,15-7-24-31,4-11 23 16,7-13-24-16,17-14 21 15,-5-15-22-15,5-9 19 0,-13-18-19 0,1-18 13 16,-12-16-15 0,-8-18 3-16,0-11-6 0,-12-6-6 15,-11 2 3-15,-8-2 0 16,-8-1 1-16,-20 1-12 15,-19-1 10-15,-23-3-19 32,-5 7 16-32,1 14 2 15,7 14 2-15,4 7 6 0,12 10-4 16,8 7-3-16,4 7 2 16,4 4-17-16,15 13-93 15,8 7 85 1,4 1-272-16,0-4 230 15</inkml:trace>
        </inkml:traceGroup>
      </inkml:traceGroup>
    </inkml:traceGroup>
    <inkml:traceGroup>
      <inkml:annotationXML>
        <emma:emma xmlns:emma="http://www.w3.org/2003/04/emma" version="1.0">
          <emma:interpretation id="{419CE6E1-9691-4B64-BC5A-CDC109B96D95}" emma:medium="tactile" emma:mode="ink">
            <msink:context xmlns:msink="http://schemas.microsoft.com/ink/2010/main" type="paragraph" rotatedBoundingBox="20072,9422 25871,11998 24459,15174 18661,1259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928EDF9-7003-4F4C-84E8-31A9D35E051F}" emma:medium="tactile" emma:mode="ink">
              <msink:context xmlns:msink="http://schemas.microsoft.com/ink/2010/main" type="line" rotatedBoundingBox="20072,9422 25871,11998 24459,15174 18661,12598"/>
            </emma:interpretation>
          </emma:emma>
        </inkml:annotationXML>
        <inkml:traceGroup>
          <inkml:annotationXML>
            <emma:emma xmlns:emma="http://www.w3.org/2003/04/emma" version="1.0">
              <emma:interpretation id="{AD9E9D77-2D65-498A-A77B-6735C88526F6}" emma:medium="tactile" emma:mode="ink">
                <msink:context xmlns:msink="http://schemas.microsoft.com/ink/2010/main" type="inkWord" rotatedBoundingBox="20072,9422 25871,11998 24459,15174 18661,12598"/>
              </emma:interpretation>
              <emma:one-of disjunction-type="recognition" id="oneOf1">
                <emma:interpretation id="interp5" emma:lang="en-US" emma:confidence="0">
                  <emma:literal>had</emma:literal>
                </emma:interpretation>
                <emma:interpretation id="interp6" emma:lang="en-US" emma:confidence="0">
                  <emma:literal>bad</emma:literal>
                </emma:interpretation>
                <emma:interpretation id="interp7" emma:lang="en-US" emma:confidence="0">
                  <emma:literal>Lad</emma:literal>
                </emma:interpretation>
                <emma:interpretation id="interp8" emma:lang="en-US" emma:confidence="0">
                  <emma:literal>hood</emma:literal>
                </emma:interpretation>
                <emma:interpretation id="interp9" emma:lang="en-US" emma:confidence="0">
                  <emma:literal>lad</emma:literal>
                </emma:interpretation>
              </emma:one-of>
            </emma:emma>
          </inkml:annotationXML>
          <inkml:trace contextRef="#ctx0" brushRef="#br0" timeOffset="-5433.5938">8995 6 136 0,'0'-21'62'0,"0"17"-49"0,4 1-16 16,-4 3 37-16,0 0-27 16,0 0 37-1,4 3 11-15,-4-3-40 0,0 0 53 0,0 0-52 16,0 0 23-16,0 14-3 15,-8 0-26 1,8 0 21-16,0 7-24 16,0 10 19-16,4 4-19 15,-4 10 21-15,0 14-21 32,0 14 22-32,0 4-22 0,-4 10 11 15,0 6-13-15,0 19 11 16,-4-1-12-16,5 7 12 15,-1 4-12-15,0 3 3 16,0 0-5-16,4 3 8 0,0-6-8 16,4-4 7-16,4 0-6 15,-1-10 6-15,5 0-6 16,4-7-2-16,-5-11 0 16,1 7 4-16,-4 4-4 0,0-10 3 15,-4-5-3-15,0-2 5 16,0-15-5-16,-4 1 6 15,0-4-6-15,0 0 3 16,0-7-3 0,0 0 2-16,0-7-2 15,0-7-3-15,0-3 1 16,0-4 1-16,0-3 0 16,0-4 8-16,0-3-6 15,0-3-1-15,0-5 0 16,0 1-1-16,0-3 0 15,0-1 2-15,0 0-1 0,3 1-1 16,-3-4 1-16,4 14-1 16,0 3 0-1,0 0 0-15,0 0-3 16,4 1 2-16,-4-1 4 0,0-3-3 16,0 0 0-16,0-4 1 15,-1 0-4-15,1-3 2 16,0 0 4-16,0-4-3 0,0 1 6 15,0-4-5-15,0-4 0 16,-4-3 0-16,4 0-1 16,-4-4 0-16,4 1-3 15,-4-1 2-15,0-3 6 32,0 4-4-32,0-1 0 0,4 1 0 15,-4-4-1-15,0 0 0 16,0 0 0-16,0 0 0 15,0 0 0-15,0 0 0 16,0 3-3-16,0-3 2 16,0 0 4-16,0 0-3 15,0 0 0-15,0 0 1 0,0 0-1 16,4 0 0-16,-1 0 2 16,1 0-1-16,0 0-6 15,4 0 4 1,0 0 0-16,0 0 1 0,0 0 0 15,-1 0 0-15,5 0 0 32,0 0 0-32,0 0 0 15,-1 0 0-15,1 0 0 0,0 0 0 16,3 0 0-16,1 0 0 16,4 0 0-16,7 0-3 15,0 4 2-15,9-4 6 16,7 0-4-16,3 3-3 15,9-3 2-15,0 0 3 0,-8 0-3 16,-4 0 3-16,-4 4-2 16,4-1 11-16,-4 1-10 15,-4-1 5-15,1 1-5 16,3-1 5-16,4 0-6 16,0 1 6-16,0-1-6 15,-4 1 3-15,0 3-3 0,-4 0 5 16,-4 0-5-16,1 0 3 15,-9 0-3-15,-3-4 5 16,-1 1-5-16,-3-1 3 16,-1 1-3-16,-3-1 2 0,0 1-2 15,0-4-1-15,-1 3 1 32,5 0 4-32,0 1-4 15,-1-1-3-15,1-3 2 0,3 0 8 16,1 0-6-16,0 0-7 15,-1 7 5-15,8-3-1 16,1-1 1-16,-5 1 0 16,1-4 0-16,-1 0 8 15,1 0-6-15,-1 0-1 0,-3 0 0 16,-1 0 1-16,-3 0-1 16,0 0 5-16,-5 0-5 15,-3 0 3-15,0 0-3 16,0 3-1-16,-4 1 1 15,-4-4 4-15,0 0-4 16,0 0 3 0,0 0-3-16,0 0-3 15,0 0 1-15,0 0 1 16,-4 3 0-16,4-3 2 16,-4 4-1-16,4-4-6 15,0 0 4-15,0 0 0 0,0 0 1 16,0 3 0-16,4 1 0 15,0-4 2-15,0 0-1 16,3 3-1-16,1 1 1 0,0-4-7 16,0 0 5-16,4 0 6 15,-1 0-5-15,-3-4 4 16,0 1-3-16,0-1-6 16,3 1 4-16,-3-1 6 15,4 4-5 1,0 0-4-16,0 0 3 15,-1 0 0-15,1 0 1 16,0 0 0-16,-1 0 0 16,-7 0 2-16,8 0-1 15,-4 0 2-15,-4 0-2 16,0 0 5-16,0-3-5 16,0 3 0-16,-4 0 0 0,0-4-1 15,0 4 0-15,0 0 0 16,0 0 0-16,0 0 0 15,0 0 0-15,0 0 0 16,0 0 0-16,-4 0 2 0,0 0-1 16,0 0-1-16,0 0 1 15,0 0-1 1,0 0 0-16,0 0-3 0,-4 0 2 16,8 0 6-16,-4 0-4 15,4-3-3-15,0 3 2 0,-3-4 0 16,-1 1 0-16,0-1 2 15,0-3-1-15,0 4-3 32,0-1 1-32,4-2-2 0,0-1 2 15,-4 0 1-15,4 0 0 16,0 0-3-16,0 0 2 16,0 0 4-16,0 0-3 15,0 0-2-15,0 0 1 16,0 0-2-16,0 0 2 15,0-3 1-15,0-1 0 0,0 4 0 16,0 0 0-16,0-3 0 16,0 3 0-16,0 0-6 15,0-14 8 1,0 0-3-16,0-3-1 16,0 0 1-16,4-8 4 15,0-2-3 1,0-1-5-16,0 0 4 15,4 0 3-15,-5 1-2 16,9 2-2-16,-4 1 1 16,0 3 4-16,4 0-3 0,-1 4-5 15,1 3 4-15,0 4 0 16,3-1 1-16,9 5-3 16,-5-1 2-16,5-4 4 0,3 11-3 15,1-3-2-15,-1 3 1 16,0-3 1-16,1 3 0 15,-1 0-3-15,0 0 2 16,-3 0-2-16,-1 3 2 16,1 8 4-16,7 3-3 15,-4 3-16-15,1 1 12 0,-1-1 19 16,1 0-13-16,11 4 0 16,-8 4 0-16,0 2-2 15,1 5 0-15,3-1 2 16,-4 0-1-16,-4 8-1 0,1-1 1 15,-9 4 4-15,5 0-4 32,-9-4-3-32,1 0 2 15,-4 0 5-15,-1-3-4 16,-3 0 3-16,0-4-3 16,0 1-3-16,0-1 1 0,0-3 1 15,-5 0 0-15,1 3 0 16,0-3 0-16,0 0 0 15,0 0 0-15,0-4 0 0,0-3 0 16,4 0-3-16,-4-4 2 16,0-3 4-16,-1 0-3 15,1 0 0-15,0-3 1 16,0-1-1-16,4 0 0 16,0-3-3-16,-4 0 2 15,0 0 4 1,4 4-3-16,-5-4 0 15,5 0 1-15,0 0-4 16,-4 3 2-16,4-3 1 16,0 7 0-16,-1-7 0 15,-3 0 0-15,4 4 2 16,-4-4-1-16,-4 0-1 16,4 0 1-16,0 0-1 0,0 0 0 15,0 0-3-15,4 3 2 16,-5-3 4-16,-3 0-3 15,4 0 0-15,0 0 1 0,0 0-1 16,0 0 0-16,0 4-3 16,0-1 2-16,19 4 1 15,1-3 0-15,7-1 0 16,4-3 0-16,4 0 0 16,0 0 0-16,-3 0 0 15,7 0-3-15,0 0 2 16,4 0 4-16,15 4-3 15,1-4 0-15,3 0 1 16,1 0-1 0,-9 3 0-16,-7-3 0 15,-4 0 0-15,0 0 2 16,0 4-1-16,-4-4-1 16,0 0 1-16,4 0 1 15,0 3-1-15,0-3-3 16,0 4 1-16,-4-1 4 0,4 1-3 15,-8 2 3-15,-8 1-2 0,-8 0-1 16,-3-3 1-16,3-4 4 16,-7 0-4-16,0 0 0 15,-5 0 0-15,1 0-4 16,0 0 2-16,0-4 1 16,-1 4 0-16,-3 0 0 15,4-7 0 1,0 4 2-16,-1-4-1 15,1 4-3-15,0-1 1 16,0 1 4-16,-1-1-3 16,1 1-2-16,4 3 1 15,11 0 4 1,0 0-3 0,5 0-2-16,-9 0 1 0,5 3 1 15,-5 1 0-15,4-1 0 16,5 1 0-16,-5-1 0 15,-7-3 0-15,-1 0 0 16,-7 0 0-16,0 3 0 0,-1-3 0 16,1 0 2-16,0 4-1 15,-4-1-1-15,-1 1 1 0,1-1-4 16,0 1 2-16,0-1-8 16,0 4 7-16,0 0-66 15,-1-3 53-15,1-4-199 16,-23-35-232-1</inkml:trace>
          <inkml:trace contextRef="#ctx0" brushRef="#br0" timeOffset="-1617.9433">11302 3592 288 0,'-27'0'128'0,"11"4"-101"0,-11-1-34 16,15 4 85-16,-15 0-63 15,-1 4 37-15,-3 6-38 16,4 14 14-16,-1 4-20 16,5 10 1-16,3 8-7 0,5 19 13 0,3 29-11 15,8-3 12-15,16 2-12 16,19 8 12-16,24 3-12 15,15-3 12-15,-4-18-12 16,9-13 20-16,3-14-18 31,8-18 28-31,4-14-26 0,-4-17 13 16,-16-28-15-16,-3-24 10 16,-9-18-11-16,-7-13 11 15,-12-18-12-15,-7-11 3 16,-13-9-5-16,-11 2 8 15,-8 8-8-15,-8 3-1 16,-15 7 0-16,-16 0-4 0,-16 11 2 16,-12 17-2-16,1 10 2 15,0 14-5-15,11 15 5 16,-4 16-3-16,-3 22 3 0,3 13-10 16,4 14 8-16,12 14-1 31,-4 11 2-31,8 13 2 15,12 7 0-15,15-3 0 0,8 0 0 16,8-7-3-16,16 7 2 16,3 0-5-16,16-11 5 15,-8-6-3-15,5-15 3 16,-5-13 4-16,12-11-3 16,-4-17 3-16,8-10-2 15,0-15 2-15,-8-9-2 0,-8 2-3 16,-3-17 1-16,3 1-13 15,-8 2 11-15,-7 5-2 16,-4-1 3-16,-4 3 2 16,-1-2 0-16,-7-1-3 15,0-3 2-15,-7-11 4 16,-1-3-3-16,-4-4-16 0,-8 0 12 16,-3-3-12-16,-4 4 12 15,7 2-7-15,-3 1 8 0,-1 3 5 16,1 4-2-16,-1 0 0 15,1 10 1-15,-1 4-4 16,1 6 2-16,-1 5 1 31,-3 6 0-31,4 10-12 16,-5 11 10-16,1 10-8 16,-1 18 7-16,5 24-1 15,3 7 3-15,13 4-2 16,11-1 2-16,11 4-8 15,13 3 7-15,3-6 1 16,4-8 1-16,8-10 0 0,12-13 0 0,3-19 2 16,1-16-1-16,0-18 11 15,-8-14-10-15,-8-14 14 16,-8-6-12-16,-12-8 9 16,1-14-10-16,-13-10 7 15,-11 0-7-15,-11 4 1 16,-13 10-3-1,1 7 2-15,-16 6-2 16,3 12 2-16,-3 9-2 16,12 11-6-16,0 11 4 15,3 13-11-15,5 15 9 0,-1 16-1 16,4 12 2-16,5 6-1 16,7 3 2-16,4 4-2 15,8-3 2-15,7-4-2 0,-3-7 2 16,11-10 4-16,5-14-3 15,-1-11 6-15,1-14-5 16,3-13 0-16,-4-11 0 16,-3-10 4-1,-5-11-4-15,-7-13 6 16,-4-11-6-16,-8-7 3 0,-8 3-3 0,-8 7-3 16,-3 4 1-16,-13 7 6 15,1 11-4-15,0 6 6 16,0 7-6-16,-1 14-5 15,5 11 3-15,0 10-6 16,11 17 6-16,0 11-8 16,5 13 6-1,3 15-1-15,8-1 3 16,8 1 1-16,3-4 0 16,9 0-3-16,-1-7 2 15,9-13 4-15,-1-15-3 16,4-10 0-16,1-11 1 0,-5-13 21 15,-3-11-17-15,-9-14 6 16,-3-13-7-16,-8-12-3 16,-4-6 0-16,-16 4 4 15,-11-4-4-15,-8 7 6 0,3 10-6 16,-3 14 3-16,0 11-3 16,-4 17-9-16,4 14 6 15,-1 21-4-15,5 10 4 16,8 11-2-1,11 6 3-15,8-3-5 16,8-6 5-16,0-5-3 16,12-9 3-16,-5-8-61 15,1-7 49-15,4-10-251 16,-1-24 205-16,-15-14-210 16</inkml:trace>
        </inkml:traceGroup>
      </inkml:traceGroup>
    </inkml:traceGroup>
  </inkml:traceGroup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20:41.484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B6BC5A1E-1694-44DD-B417-F306E98BFCDC}" emma:medium="tactile" emma:mode="ink">
          <msink:context xmlns:msink="http://schemas.microsoft.com/ink/2010/main" type="inkDrawing" rotatedBoundingBox="20043,8717 25325,8715 25326,9591 20044,9593" semanticType="callout" shapeName="Other">
            <msink:sourceLink direction="with" ref="{1EA72144-4C74-41C6-8115-B551E76547E8}"/>
            <msink:sourceLink direction="with" ref="{3B7A046F-BCFF-47D6-B26C-63A6A1F0536D}"/>
          </msink:context>
        </emma:interpretation>
      </emma:emma>
    </inkml:annotationXML>
    <inkml:trace contextRef="#ctx0" brushRef="#br0">295 876 144 0,'-4'-7'65'0,"0"7"-51"0,-3 0-17 0,3 0 46 0,0 0-35 0,-4 0 37 16,0 0-34-16,0-3 42 15,0-1-40-15,-3-3 36 0,-1-3-36 16,0-4 23-16,0-7-26 16,-3-10 25-16,-1-11-26 15,1-17 32-15,-9 0-31 16,1-7 12-16,3 0-16 0,1 7-4 15,3 0 0-15,4 3-2 16,4 7 0-16,1 8-6 16,3 2 5-16,0 8 3 15,4 7-2-15,0 6-5 16,4-2 4-16,3 6-3 31,5 3 3-31,-4 1 4 0,0 3-3 16,0 3 3-16,-1-2-2 15,1 2-1-15,-4 1 1 16,0 3 1-16,0-4-1 16,0 1-6-16,-4-1 4 15,0 1 6-15,0-1-5 16,0 4-2-16,4-3 2 0,0 3 3 16,-4 0-3-16,0 0 9 0,0 0-7 15,4 0 13-15,-4 0-11 16,0 0 0-16,4 0-2 15,-1-4 7-15,1 4-7 16,0-3 2-16,0 3-3 31,0-4 5-31,4 4-5 0,0 0 3 16,0 4-3-16,3 3 2 16,5 0-2-16,0 0 5 15,3 0-5-15,1 0 11 16,-1-1-9-16,1 1-4 15,-1 0 1-15,5 0 3 16,7-3-3-16,12-1 0 0,27 1 1 16,16-1 10-16,1 1-9 15,6-4 3-15,32 0-4 16,5 3 16-16,-9 1-13 16,12 3 21-16,15 0-19 15,-7-1 17-15,0 1-18 16,23 4 12-16,-8-4-12 0,-11 3 8 15,8 4-10-15,-1 0 13 0,-15 0-12 16,-12-4 6-16,-4-3-7 16,-3 0 12-16,-5 0-11 15,-7 0 9-15,-13 0-10 16,-7-3 2-16,-7-1-4 31,7 1 2-31,-8-1-2 0,8 1 5 16,-12-1-5-16,-3 0 0 15,-13-3 0-15,-3 0 1 16,0-3-1-16,7 0 2 16,1-4-2-16,11 3-1 15,-4-3 1-15,5 4-1 16,-17-4 0-16,1 3 0 0,-8 1 0 16,-8 3 0-16,4 0 0 15,-8 0 0-15,-8 0 0 16,8 3 0-16,0 1 0 0,-3-1 5 15,-9 1-4-15,12 3 0 16,-8 0 0-16,-3 0 1 31,-1-1-1-31,-3 1 2 16,3 0-2-16,-4 0-3 0,5-3 1 16,-5-1 4-16,-7 1-3 15,3-4-2-15,-3 0 1 16,4 0 6-16,-1 0-4 15,1 0 0-15,-1 0 0 16,-3 0-1-16,-4 0 0 0,3 0 0 16,1 0 0-16,0 0 2 15,-5 0-1-15,-3 0-1 16,0-4 1-16,-4 4-18 16,0 0 13-16,-4-3-32 15,0 3 28-15,0-4-36 16,0 4 33-16,0 0-45 0,0 0 42 15,0-3-49-15,0 3 48 16,0 0-35-16,4 0 37 16,0 0-69-16,-1 3 63 0,5-20-331 31</inkml:trace>
  </inkml:traceGroup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8:47.644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5C39220A-6931-4917-A24B-B601A1DBB744}" emma:medium="tactile" emma:mode="ink">
          <msink:context xmlns:msink="http://schemas.microsoft.com/ink/2010/main" type="inkDrawing" rotatedBoundingBox="20360,2206 20882,2064 20889,2089 20367,2231" semanticType="callout" shapeName="Other">
            <msink:sourceLink direction="with" ref="{70DD511C-AFE1-43D7-87BB-51FBE1DF83E7}"/>
          </msink:context>
        </emma:interpretation>
      </emma:emma>
    </inkml:annotationXML>
    <inkml:trace contextRef="#ctx0" brushRef="#br0">-684 1605 140 0,'4'8'62'0,"-4"-8"-49"0,9-12-16 0,-5 12 37 31,9 0-27-31,5-3 20 0,3-1-20 16,19 0 7-16,-5 0-10 16,-9 0 15-16,22-8-15 0,17-11 7 15,-4 0-8 1,-13 4 4-16,-9 3-6 0,-8 4 11 0,-5 5-9 31,-4 7-1-31,-9 4-1 0,-9 3-256 16</inkml:trace>
  </inkml:traceGroup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8:47.244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24C2D519-0119-44A6-BA1C-EC9F7D1CE639}" emma:medium="tactile" emma:mode="ink">
          <msink:context xmlns:msink="http://schemas.microsoft.com/ink/2010/main" type="inkDrawing" rotatedBoundingBox="20491,1122 21130,1310 21120,1346 20481,1159" semanticType="callout" shapeName="Other">
            <msink:sourceLink direction="with" ref="{70DD511C-AFE1-43D7-87BB-51FBE1DF83E7}"/>
          </msink:context>
        </emma:interpretation>
      </emma:emma>
    </inkml:annotationXML>
    <inkml:trace contextRef="#ctx0" brushRef="#br0">-558 543 116 0,'0'-8'55'0,"0"8"-43"0,13-4-15 0,-13 4 37 16,13 4-27-16,-4 0 6 15,22 4-9-15,-5 0 33 0,22 3-28 16,-9 1 30-16,9 0-30 0,17 3 10 15,-4 1-13 1,-4 3 4-16,-9-3-7 16,-4-5 12-16,-1 1-11 0,-8-1 6 15,-4 1-7-15,-9 0-83 16,-18 3 63 0,-13-3-193-16</inkml:trace>
  </inkml:traceGroup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8:45.352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70DD511C-AFE1-43D7-87BB-51FBE1DF83E7}" emma:medium="tactile" emma:mode="ink">
          <msink:context xmlns:msink="http://schemas.microsoft.com/ink/2010/main" type="inkDrawing" rotatedBoundingBox="20965,3494 21199,512 23965,728 23731,3711" semanticType="enclosure" shapeName="Other">
            <msink:destinationLink direction="with" ref="{24C2D519-0119-44A6-BA1C-EC9F7D1CE639}"/>
            <msink:destinationLink direction="with" ref="{5C39220A-6931-4917-A24B-B601A1DBB744}"/>
            <msink:destinationLink direction="with" ref="{18E0F956-44A9-4913-AA59-57EC5DC2D909}"/>
            <msink:destinationLink direction="with" ref="{9C9D0BE5-F122-41F2-AC09-9B5C8EAA1692}"/>
            <msink:destinationLink direction="with" ref="{DBC60599-10FC-483D-AC30-B24B2C3E5F97}"/>
            <msink:destinationLink direction="with" ref="{5C7602AB-E538-4C8E-8DFD-1C46A0AFDD40}"/>
          </msink:context>
        </emma:interpretation>
      </emma:emma>
    </inkml:annotationXML>
    <inkml:trace contextRef="#ctx0" brushRef="#br0">1348 93 184 0,'-4'-23'85'0,"-1"23"-67"0,-12-11-23 0,4 7 83 0,0 0-62 16,0 0 56-16,0 0-54 15,-5 4 44-15,1 0-46 16,-5 0 25-16,0 8-30 0,-4 3 8 31,4 1-13-31,-4 0 12 0,-9 7-13 16,-4 0 0-16,-14 5-3 16,1 7 10-16,8-12-10 0,5 0 3 0,-13 16-4 15,8-8-1-15,-8 20 1 16,8-4-4-16,-21 26 2 31,8-10 4-31,-13 22-3 0,9-11 0 16,-4 31 1-16,8-16 1 0,1 31-1 15,-23 74 5-15,22-23-5 16,14-8 3-16,17-4-3 16,8-16 5-16,14-7-5 15,8-8 0-15,14-7 0 31,16-1-1-31,19 0 0 0,8-15 0 16,0-12 0 0,0-7 2-16,4-9-1 0,14-7-1 15,17-12 1-15,9-11 1 16,-10-12-1-16,-7-4 2 16,3-4-2-16,14-3 2 15,0-9-2-15,-1-7-1 0,-12-4 1 16,-9-4 4-16,0-7-4 0,-1-5-3 15,14-7 2-15,5 4 8 16,-5-5-6-16,-9-3-1 16,-9-8 0-16,1-7 4 15,-5-9-4-15,5-11 9 16,-5 0-8-16,-5-8 10 16,-3-7-9-16,-5-12-4 15,0-8 1-15,-13-4 5 16,-4 0-4-16,-10 4 3 0,-3 4-3 15,-9 8 2-15,-5 0-2 16,-4-1 2-16,-4 1-2 31,-5 4 5-31,1-1-5 0,-5 5 3 16,0-8-3 0,0-1 5-16,-5-3-5 0,-3 4 0 15,-5 11 0-15,-5 8 1 16,-4 8-1-16,-4 4 5 15,-4 7-5-15,-5 5 9 16,-9 7-8-16,1 0 13 0,-5 4-11 16,4-4 3-16,-4 0-5 15,4-4-4-15,-4-3 2 16,-8-1 3-16,16 12-3 16,6 4 0-16,-19-4 1 15,10 4-4-15,-5 3 2 16,8 5 1-1,-3-4 0-15,8 7 2 16,-4 1-1-16,8-1-3 16,-4 1 1-16,9 3 1 0,-4 1 0 15,3 3 0-15,-8 0 0 16,5 4 2-16,-9 0-1 16,4 0-1-16,-4 1 1 15,4-1-4-15,0 4 2 0,4 0 4 16,1 0-3-16,4 0-2 15,4 0 1 1,4 0 1-16,1 0 0 16,4 0 0-16,0 0 0 15,4 0-3-15,0 0 2 0,1 0 1 16,3 0 0-16,1 0 0 0,-1 0 0 16,1 0-3-16,0 0 2 15,4 0 4-15,0 0-3 16,0 0 0-16,0 0 1 15,0 0-74-15,0 0 57 16,0 0-148-16,8-4 126 31,-3 4-267-31,4-12 233 16,-1 4-47-16</inkml:trace>
  </inkml:traceGroup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8:48.669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9C9D0BE5-F122-41F2-AC09-9B5C8EAA1692}" emma:medium="tactile" emma:mode="ink">
          <msink:context xmlns:msink="http://schemas.microsoft.com/ink/2010/main" type="inkDrawing" rotatedBoundingBox="21608,4320 21690,3717 21738,3723 21656,4326" semanticType="callout" shapeName="Other">
            <msink:sourceLink direction="with" ref="{70DD511C-AFE1-43D7-87BB-51FBE1DF83E7}"/>
          </msink:context>
        </emma:interpretation>
      </emma:emma>
    </inkml:annotationXML>
    <inkml:trace contextRef="#ctx0" brushRef="#br0">689 3156 168 0,'-17'-31'75'0,"17"27"-59"0,0 0-20 0,0 4 93 15,0 0-71-15,-4 8 38 0,-1 4-40 16,1 3 18-16,0 8-24 16,-5 12 10-16,0 8-14 0,0 0 5 15,1 3-8-15,-1 1-2 16,0-1 0-16,5 8-1 16,0-3 0-16,4-1-26 15,0-3 21 1,4-9-139-16,0-7 113 15,1-15-185 1</inkml:trace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8:40.857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EF14319E-49A0-45DF-8143-24B6C468C697}" emma:medium="tactile" emma:mode="ink">
          <msink:context xmlns:msink="http://schemas.microsoft.com/ink/2010/main" type="inkDrawing" rotatedBoundingBox="7734,2852 20139,3083 20071,6717 7667,6486" semanticType="callout" shapeName="Other">
            <msink:sourceLink direction="with" ref="{69989DCE-13FD-4E43-81B9-D6B46DBB06BC}"/>
            <msink:sourceLink direction="with" ref="{3C031F02-FFBF-48B2-8D26-823C1870D227}"/>
          </msink:context>
        </emma:interpretation>
      </emma:emma>
    </inkml:annotationXML>
    <inkml:trace contextRef="#ctx0" brushRef="#br0">44 3456 164 0,'-4'-4'75'0,"4"4"-59"0,-9-4-20 0,5 4 76 0,-1-4-58 16,1 4 49-16,-1-4-47 15,1 1 31-15,0-5-35 16,-1 0 33-16,5 0-34 0,0 4 26 15,0 0-28-15,0 1-2 16,9 3-4-16,-5 0 3 16,10 3-5-16,-1 1 0 0,8 4 0 15,-3 0-1-15,8 0 0 16,-4-1 0-16,0 1 0 16,0 0 5-16,4 0-4 15,-5-4 9-15,10 3-8 16,-5 1 5-16,22 0-6 31,-9 0 0-31,18-1 0 0,-9-3-1 16,9 0 0-16,-9 0 0 0,8-4 0 15,-8 0 2-15,22-4-1 16,-13 0-3-16,21 0 1 16,-8 0-2-16,9 1 2 15,-14-1 4-15,14 0-3 16,-14 0 3-16,27 0-2 0,-14 0-1 15,14 0 1-15,-14 0-4 16,9 1 2-16,-12-1 6 16,21 0-4-16,-14 0 0 15,14 4 0-15,-13 0 1 16,4 0-1-16,-12 0-1 16,16 4 1-1,-12 0 1-15,21 0-1 16,-13-1-1-16,5 1 1 15,-14 0-4-15,14 0 2 16,-14-4 6-16,23 4-4 16,-14-4 0-16,13 4 0 15,-17-4 1-15,13 4-1 16,-13-4-1-16,22 4 1 0,-18-1-1 0,17 1 0 16,-16 0-3-16,8 4 2 15,-14-4 6-15,23 4-4 16,-18-1-5-1,22-3 3-15,-17 0 3 0,8 4-2 16,-17 0 3-16,26-1-2 16,-13-3-1-16,13 0 1 0,-13 0-1 15,9 0 0-15,-18-4 0 16,26 0 0-16,-17 0-3 16,13 0 2-16,-17 0 1 15,13 0 0-15,-18 0-3 16,31 0 2-16,-18 0 4 31,9 0-3-31,-17 0 3 0,12 4-2 16,-17-4-3-16,36 4 1 15,-27-4 4-15,8 0-3 16,-12 0 0-16,8 0 1 16,-17 0-1-16,26 0 0 15,-17 0 0-15,12 0 0 16,-17 0 0-16,9 3 0 0,-13-3 0 15,22 4 0-15,-18-4 0 0,18 0 0 16,-18 0 0-16,5 0 0 16,-9 0 2-16,17 4-1 15,-17 0-1-15,21 0 1 16,-16 0 1-16,3 0-1 31,-12 0-3-31,17-1 1 0,-14 1-2 16,23 0 2-16,-13-4 4 15,4 0-3-15,-13 0 0 16,8 0 1-16,-12 0-1 16,21 0 0-16,-13 0-3 15,13 4 2-15,-17 0 1 16,9-4 0-16,-14 0 2 0,18 4-1 16,-13 0-1-16,18 0 1 15,-19-1 4-15,6-3-4 16,-14 0-3-16,4 0 2 15,-12 0 3-15,17 0-3 16,-14 0 0-16,14 4 1 16,-9 0-1-16,0 0 0 0,-8 0 2 15,-1 0-1-15,-8 0-6 0,8 0 4 16,-12-1 8-16,3-3-5 16,-8 0-4-16,9 0 2 15,-9 0 3-15,0 0-3 16,-4 0 3-16,-1 0-2 31,-8 0-1-31,4 0 1 0,-8 0-1 16,0 0 0-16,-5 0 0 15,0 0 0-15,-4 0 0 16,-1 0 0-16,-3 0 2 16,-1 0-1-16,1 0-3 15,-1-3 1-15,-4-1 4 16,5 0-3-16,-5 4 0 0,0-4 1 15,0 0-1-15,0 0 0 16,0 0 2-16,0 0-1 16,9 1-1-16,0-1 1 15,-5 8 7-15,1-8-6 16,-1 4 5-16,-4 0-6 16,0 4 3-1,5 3-3-15,4-3-1 16,-1 0 1-16,-3 0 1 15,-1 0-1-15,-4 0 2 0,1-4-2 16,-1 0 5-16,-5 0-5 16,1 0 0-16,-5 0 0 15,1 0-1 1,-1-4 0-16,0 4 2 0,1-4-1 0,-5 0-1 16,0 4 1-16,0 0 4 15,0 0-4-15,0-4 0 16,0 4 0-16,0 0 1 15,-5-4-1-15,-3-3-1 16,-1 3 1-16,5 0 4 16,-14-4-4-1,-8-11 0-15,4-1 0 16,0 1-1-16,9 7 0 16,0 5 0-16,-4-9 0 15,-9-11 5-15,0 4-4 16,4 3-8-16,0-3 5 15,0-4 15-15,-4 4-10 16,-5-8-1-16,-4-4-1 0,-4 0 4 16,-4 0-4-16,-5-4 0 15,-13 4 0-15,4-7 4 16,26 22-4-16,5 5-3 0,-9-9 2 16,-21-14 5-16,25 18-4 15,5 5 0-15,-18-8 0 16,-39-20 4-16,35 24-4 15,5 3 0-15,-14-11 0 0,-43-31-4 16,21 7 2-16,5 5 1 16,4-1 0-16,-4 5 8 15,-4-1-6-15,-9 0-1 16,8 5 0-16,5 3-1 16,9 0 0-1,3-4 2-15,-3 4-1 16,-5-4 5-16,-4 1-5 15,-17-9-3-15,8 1 2 16,4-1-3-16,40 20 2 0,4 4 4 16,-17-12-3-16,-57-27 3 15,-5 4-2-15,10 3-3 16,8 5 1-16,13 3 4 16,9 5-3-16,-1-1-2 15,-3 0 1-15,-9-7 1 0,-5 0 0 16,9-5 0-16,5 1 0 15,4-4 0-15,0 8 0 16,-5-1 2-16,-8 1-1 31,-9-1-1-31,4 5 1 0,9-8-1 16,14 3 0-16,-1 9-3 16,9-1 2-16,-5-4 1 15,1 5 0-15,0-1-3 16,-1 4 2-16,1 1 4 15,8 3-3-15,0 0 0 16,9 0 1-16,5-4-4 0,3 0 2 16,1 1 4-16,0 3-3 15,4-4-2-15,-4 8 1 16,0-4 4-16,4 4-3 16,-5 0-2-16,10 4 1 15,-1-8-2-15,-4 8 2 16,1 0 4-16,3 3-3 0,5 1-2 15,4 4 1-15,0-8 1 16,5 7 0-16,-1 5 2 16,5-1-1-16,0 5-3 15,0-1 1-15,0 0 1 0,0 5 0 16,0-1 0-16,0 0 0 31,4 0 2-31,0 5-1 16,1-1-3-16,-5 0 1 0,-1 0 1 15,1 4 0-15,-4 0 2 16,-1 0-1-16,1 0-3 16,-5 0 1-16,0 0 1 0,-4 4 0 15,0 0 0-15,0 0 0 16,-9 3 0-16,-9-3 0 16,5 0 0-16,0 4 0 15,4 0 2-15,-4 7-1 16,4-3-3-16,0 3 1 15,4-3 1-15,-8 3 0 16,-4 5 5-16,-14 3-4 16,-4 4 0-1,-13 4 0-15,4 4-1 16,5 12 0-16,3-9-3 16,6 1 2-16,-5-4 1 15,-5 4 0-15,-8-1 0 0,-17 1 0 16,3-4 2-16,5 12-1 15,9-5-1-15,0 5 1 16,-9-1-1-16,-8 9 0 16,-5-1 0-16,4 0 0 0,9-3 0 15,9-5 0-15,-4 1 0 16,-10-1 0-16,-3-3 0 16,-9 7 0-16,4-7 2 15,13-1-1-15,4 1-3 16,-8 4 1-16,-5-5 4 0,-12 1-3 15,12 0 0-15,5 7 1 16,4-7-4-16,5-1 2 16,-5 5 1-16,-9-1 0 15,-13-3 2-15,10 3-1 16,7-3-3-16,10 0 1 16,-5-1 4-1,-4 1-3-15,-14 0 0 16,1-5 1-16,8 5-1 15,14-4 0-15,4-4 2 16,4 0-1-16,-4-1-1 16,0 5 1-16,-5-4-4 0,-4-4 2 15,14-4 4-15,3 8-3 16,10 4-2-16,8-4 1 16,0-4 6-16,0 0-4 0,-5 4 0 15,1-4 0-15,-5 4-7 16,-4-8 5-16,0 4 0 15,9 0 1-15,-1-4 2 16,5-4-1-16,5 4-1 16,8-3 1-1,0 3-1-15,0 0 0 16,0-4 0-16,-4 0 0 16,0 1 0-16,-5-1 0 15,1 4-3-15,-1-4 2 16,0 4-2-16,1 4 2 15,8-3 4-15,4-1-3 16,1 0-2-16,4-4 1 0,-1 0 4 16,6-3-3-16,-1-1-2 15,0-3 1-15,5-1 4 16,4-7-3-16,-5 0-2 16,5-1 1-16,4 1-2 0,1 0 2 15,3 0-2-15,5-8 2 16,-4 15 1-16,4-15 0 15,0 0 2-15,0 0-1 0,0 0-15 16,0 0 12-16,0 12-79 16,0-4 63-16,0-1-214 15,0-22-67 1</inkml:trace>
  </inkml:traceGroup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8:46.266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471BFF99-BC9A-4CEC-8058-41E0FB43BD53}" emma:medium="tactile" emma:mode="ink">
          <msink:context xmlns:msink="http://schemas.microsoft.com/ink/2010/main" type="writingRegion" rotatedBoundingBox="21111,162 21647,162 21647,725 21111,725"/>
        </emma:interpretation>
      </emma:emma>
    </inkml:annotationXML>
    <inkml:traceGroup>
      <inkml:annotationXML>
        <emma:emma xmlns:emma="http://www.w3.org/2003/04/emma" version="1.0">
          <emma:interpretation id="{CC0D2A74-6CF4-442F-8200-D340F6A91D88}" emma:medium="tactile" emma:mode="ink">
            <msink:context xmlns:msink="http://schemas.microsoft.com/ink/2010/main" type="paragraph" rotatedBoundingBox="21111,162 21647,162 21647,725 21111,72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A8D0078-EF18-4EE7-9756-8D751C49B719}" emma:medium="tactile" emma:mode="ink">
              <msink:context xmlns:msink="http://schemas.microsoft.com/ink/2010/main" type="line" rotatedBoundingBox="21111,162 21647,162 21647,725 21111,725"/>
            </emma:interpretation>
          </emma:emma>
        </inkml:annotationXML>
        <inkml:traceGroup>
          <inkml:annotationXML>
            <emma:emma xmlns:emma="http://www.w3.org/2003/04/emma" version="1.0">
              <emma:interpretation id="{3C143FE7-5BDB-4E80-9350-E60D0F8EB4DF}" emma:medium="tactile" emma:mode="ink">
                <msink:context xmlns:msink="http://schemas.microsoft.com/ink/2010/main" type="inkWord" rotatedBoundingBox="21111,162 21647,162 21647,725 21111,725"/>
              </emma:interpretation>
              <emma:one-of disjunction-type="recognition" id="oneOf0">
                <emma:interpretation id="interp0" emma:lang="en-US" emma:confidence="0">
                  <emma:literal>+</emma:literal>
                </emma:interpretation>
                <emma:interpretation id="interp1" emma:lang="en-US" emma:confidence="0">
                  <emma:literal>x</emma:literal>
                </emma:interpretation>
                <emma:interpretation id="interp2" emma:lang="en-US" emma:confidence="0">
                  <emma:literal>y</emma:literal>
                </emma:interpretation>
                <emma:interpretation id="interp3" emma:lang="en-US" emma:confidence="0">
                  <emma:literal>X</emma:literal>
                </emma:interpretation>
                <emma:interpretation id="interp4" emma:lang="en-US" emma:confidence="0">
                  <emma:literal>"</emma:literal>
                </emma:interpretation>
              </emma:one-of>
            </emma:emma>
          </inkml:annotationXML>
          <inkml:trace contextRef="#ctx0" brushRef="#br0">437-380 124 0,'-9'-19'59'0,"9"19"-47"0,-5-19-15 0,1 19 57 0,0-4-43 16,-1 0 46-16,1 0-42 15,0 0 37-15,-1 0-39 16,1 0 24-16,0 4-27 0,4 0-8 16,4 8-1-16,0 0-1 15,5 15 0-15,0-3 5 0,4 11-4 16,0-4 3-16,4 8-3 15,1-8 5-15,4 8-5 16,-5-4 11-16,0 0-9 16,-3-4 4-16,-1 0-5 15,0-4 10-15,-5-3-9 16,1-1-43-16,-4 0 32 0,-1-3-166 16,0 3 135-16,-4-3-125 15</inkml:trace>
          <inkml:trace contextRef="#ctx0" brushRef="#br0" timeOffset="445.8548">66-166 104 0,'13'4'49'0,"-13"-4"-39"0,30 11-12 0,-25-7 47 16,12 8-36-16,-4-5 30 16,13 9-29-1,-4-4 26-15,13 7-27 0,-9-4 18 0,5 5-20 0,-5-1 4 16,0 4-7-16,-4-3 11 15,0 3-11 1,-5-3 6-16,1-1-7 16,-5-4 1-16,0 1-3 15,-4-4-275 1</inkml:trace>
        </inkml:traceGroup>
      </inkml:traceGroup>
    </inkml:traceGroup>
  </inkml:traceGroup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8:49.085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DBC60599-10FC-483D-AC30-B24B2C3E5F97}" emma:medium="tactile" emma:mode="ink">
          <msink:context xmlns:msink="http://schemas.microsoft.com/ink/2010/main" type="inkDrawing" rotatedBoundingBox="22841,3681 23241,4201 23201,4232 22802,3712" semanticType="callout" shapeName="Other">
            <msink:sourceLink direction="with" ref="{70DD511C-AFE1-43D7-87BB-51FBE1DF83E7}"/>
          </msink:context>
        </emma:interpretation>
      </emma:emma>
    </inkml:annotationXML>
    <inkml:trace contextRef="#ctx0" brushRef="#br0">1797 3078 156 0,'0'16'69'0,"5"-4"-55"0,-1 11-18 0,0-8 62 16,1 5-47-16,3 7 36 16,14 4-35-16,4 4 19 15,5 4-23-15,4-1 7 0,0 1-11 16,-5 0 6-16,1-4-7 15,-1 0 4-15,-4-4-6 0,5-4 6 16,-5 0-6-16,-4-4-137 0,-5-7 107 16</inkml:trace>
  </inkml:traceGroup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8:50.697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83A8AA86-2EE3-4AD2-87F3-5C13DCA9E700}" emma:medium="tactile" emma:mode="ink">
          <msink:context xmlns:msink="http://schemas.microsoft.com/ink/2010/main" type="writingRegion" rotatedBoundingBox="23065,356 24578,356 24578,2946 23065,2946"/>
        </emma:interpretation>
      </emma:emma>
    </inkml:annotationXML>
    <inkml:traceGroup>
      <inkml:annotationXML>
        <emma:emma xmlns:emma="http://www.w3.org/2003/04/emma" version="1.0">
          <emma:interpretation id="{8C7D7925-B069-470B-B2F8-8488F7079104}" emma:medium="tactile" emma:mode="ink">
            <msink:context xmlns:msink="http://schemas.microsoft.com/ink/2010/main" type="paragraph" rotatedBoundingBox="23065,356 24578,356 24578,2946 23065,294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2D2C825-696A-46C7-A633-B99266B3A877}" emma:medium="tactile" emma:mode="ink">
              <msink:context xmlns:msink="http://schemas.microsoft.com/ink/2010/main" type="line" rotatedBoundingBox="23065,356 24578,356 24578,2946 23065,2946"/>
            </emma:interpretation>
          </emma:emma>
        </inkml:annotationXML>
        <inkml:traceGroup>
          <inkml:annotationXML>
            <emma:emma xmlns:emma="http://www.w3.org/2003/04/emma" version="1.0">
              <emma:interpretation id="{A3C9CFAC-AFD3-4CCE-8791-751E7F6BF078}" emma:medium="tactile" emma:mode="ink">
                <msink:context xmlns:msink="http://schemas.microsoft.com/ink/2010/main" type="inkWord" rotatedBoundingBox="23065,356 24578,356 24578,2946 23065,2946">
                  <msink:destinationLink direction="with" ref="{5C7602AB-E538-4C8E-8DFD-1C46A0AFDD40}"/>
                </msink:context>
              </emma:interpretation>
              <emma:one-of disjunction-type="recognition" id="oneOf0">
                <emma:interpretation id="interp0" emma:lang="en-US" emma:confidence="0">
                  <emma:literal>...</emma:literal>
                </emma:interpretation>
                <emma:interpretation id="interp1" emma:lang="en-US" emma:confidence="0">
                  <emma:literal>....</emma:literal>
                </emma:interpretation>
                <emma:interpretation id="interp2" emma:lang="en-US" emma:confidence="0">
                  <emma:literal>i</emma:literal>
                </emma:interpretation>
                <emma:interpretation id="interp3" emma:lang="en-US" emma:confidence="0">
                  <emma:literal>E</emma:literal>
                </emma:interpretation>
                <emma:interpretation id="interp4" emma:lang="en-US" emma:confidence="0">
                  <emma:literal>if</emma:literal>
                </emma:interpretation>
              </emma:one-of>
            </emma:emma>
          </inkml:annotationXML>
          <inkml:trace contextRef="#ctx0" brushRef="#br0">2992 772 216 0,'-4'-16'98'0,"4"16"-77"0,4-15-26 0,1 7 75 16,-1-11-56-16,0-1 23 16,18 5-26-16,4-5 1 15,5 1-8-15,4-4-6 0,4-1 2 16,0 1 0-16,-4-4 0 16,4 4 8-16,-8-12-6 31,-1 0 2-31,-3 4-3 0,-10 0-43 15,-4 4 34 1,-4 0-116-16,-5 0 96 0,-4-4-171 16</inkml:trace>
          <inkml:trace contextRef="#ctx0" brushRef="#br0" timeOffset="426.321">2587 279 252 0,'0'0'115'0,"4"-7"-91"0,0-9-30 15,-4 8 60-15,5-7-44 16,3-4 25-16,6-12-25 15,3-12 5-15,5 0-11 0,0-3 1 0,-1 3-4 16,1 4 2-16,0-3-2 16,0 3-20-16,-5 4 15 15,-4 4-77-15,0 8 62 16,-4 3-87 0,-4 5 80-16,-5 3-158 15</inkml:trace>
          <inkml:trace contextRef="#ctx0" brushRef="#br0" timeOffset="773.1011">2020 62 172 0,'4'-7'78'0,"-8"-1"-61"0,4-4-21 0,0 8 42 16,0-7-31-16,4-9-2 0,0-3-2 16,5-4-1-16,0-4-1 15,0-8-48-15,4 0 37 0,0-7-171 16</inkml:trace>
          <inkml:trace contextRef="#ctx0" brushRef="#br0" timeOffset="-844.0637">2949 2245 188 0,'17'8'85'0,"-4"-1"-67"0,9 5-23 0,4-4 78 0,5 3-59 15,4 1 38-15,8 0-38 16,1-5 6-16,4 1-14 15,-9-4 4-15,0 0-7 0,-4 0 1 16,-4-4-3-16,-5 0 2 16,-9 0-2-16,1-4-104 15,-5 0 81 1,-4-4-228 0</inkml:trace>
          <inkml:trace contextRef="#ctx0" brushRef="#br0" timeOffset="-425.2938">3158 1524 228 0,'-4'-4'105'0,"4"4"-83"0,-5-8-28 0,5 8 88 16,5-7-66-16,-1-1 34 15,5-4-36-15,8 1-5 16,5-1-6-16,8-4-5 0,1 5 1 16,4-1 1-16,0 4 0 15,0-3 0-15,0-1 0 16,-5 4 5-16,1-3-4 16,-10 3-56-16,1 0 44 0,-9 0-98 0,-4 1 83 15,-9-1-198 1</inkml:trace>
        </inkml:traceGroup>
      </inkml:traceGroup>
    </inkml:traceGroup>
  </inkml:traceGroup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8:49.468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5C7602AB-E538-4C8E-8DFD-1C46A0AFDD40}" emma:medium="tactile" emma:mode="ink">
          <msink:context xmlns:msink="http://schemas.microsoft.com/ink/2010/main" type="inkDrawing" rotatedBoundingBox="23593,3355 24036,3606 24022,3631 23579,3380" semanticType="callout" shapeName="Other">
            <msink:sourceLink direction="with" ref="{70DD511C-AFE1-43D7-87BB-51FBE1DF83E7}"/>
            <msink:sourceLink direction="with" ref="{A3C9CFAC-AFD3-4CCE-8791-751E7F6BF078}"/>
          </msink:context>
        </emma:interpretation>
      </emma:emma>
    </inkml:annotationXML>
    <inkml:trace contextRef="#ctx0" brushRef="#br0">2552 2753 248 0,'-9'8'111'0,"18"7"-87"0,8 1-30 0,-8-9 27 16,8 5-18-16,10 0 15 16,7 3-13-16,6 4 6 15,-5 1-8-15,-1-1 1 0,1 1-3 16,0-1 2-16,-4 0-2 15,-1-7 11-15,-4 4-10 32,-4 3-81-32,0-7 62 0,-4-9-235 15</inkml:trace>
  </inkml:traceGroup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9:00.012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73D8CC9A-701F-4CF3-A1B0-0D6F76A98916}" emma:medium="tactile" emma:mode="ink">
          <msink:context xmlns:msink="http://schemas.microsoft.com/ink/2010/main" type="writingRegion" rotatedBoundingBox="16312,7700 20183,13134 16988,15410 13117,9976">
            <msink:destinationLink direction="with" ref="{3B7A046F-BCFF-47D6-B26C-63A6A1F0536D}"/>
          </msink:context>
        </emma:interpretation>
      </emma:emma>
    </inkml:annotationXML>
    <inkml:traceGroup>
      <inkml:annotationXML>
        <emma:emma xmlns:emma="http://www.w3.org/2003/04/emma" version="1.0">
          <emma:interpretation id="{A2DD3012-CAB2-43B2-BD98-F239FFD6E0C9}" emma:medium="tactile" emma:mode="ink">
            <msink:context xmlns:msink="http://schemas.microsoft.com/ink/2010/main" type="paragraph" rotatedBoundingBox="17616,9740 18249,10277 17809,10794 17177,1025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84F4DD2-3D14-403A-9D9E-DCFFEF5A88C5}" emma:medium="tactile" emma:mode="ink">
              <msink:context xmlns:msink="http://schemas.microsoft.com/ink/2010/main" type="line" rotatedBoundingBox="17616,9740 18249,10277 17809,10794 17177,10257"/>
            </emma:interpretation>
          </emma:emma>
        </inkml:annotationXML>
        <inkml:traceGroup>
          <inkml:annotationXML>
            <emma:emma xmlns:emma="http://www.w3.org/2003/04/emma" version="1.0">
              <emma:interpretation id="{B7367487-47D6-4DFA-91EC-AF053DA1E0DF}" emma:medium="tactile" emma:mode="ink">
                <msink:context xmlns:msink="http://schemas.microsoft.com/ink/2010/main" type="inkWord" rotatedBoundingBox="17616,9740 18249,10277 17809,10794 17177,10257"/>
              </emma:interpretation>
              <emma:one-of disjunction-type="recognition" id="oneOf0">
                <emma:interpretation id="interp0" emma:lang="en-US" emma:confidence="0">
                  <emma:literal>am</emma:literal>
                </emma:interpretation>
                <emma:interpretation id="interp1" emma:lang="en-US" emma:confidence="0">
                  <emma:literal>Ohm</emma:literal>
                </emma:interpretation>
                <emma:interpretation id="interp2" emma:lang="en-US" emma:confidence="0">
                  <emma:literal>Ohms</emma:literal>
                </emma:interpretation>
                <emma:interpretation id="interp3" emma:lang="en-US" emma:confidence="0">
                  <emma:literal>om</emma:literal>
                </emma:interpretation>
                <emma:interpretation id="interp4" emma:lang="en-US" emma:confidence="0">
                  <emma:literal>Oman</emma:literal>
                </emma:interpretation>
              </emma:one-of>
            </emma:emma>
          </inkml:annotationXML>
          <inkml:trace contextRef="#ctx0" brushRef="#br0">6350 3483 136 0,'0'16'62'0,"0"-16"-49"0,4 8-16 0,-4-5 74 0,0 1-57 16,0 0 43-16,4 8-42 15,1-4 37-15,-1 11-39 16,0 0 38-16,1 20-38 0,-1-4 24 16,5 31-27-16,-5-8 17 0,5 20-20 15,0-12 32-15,-1 27-29 16,10 50 15-1,-5-15-19-15,0-16 6 0,-4-19-9 16,-1-15 1-16,1-16-3 16,-5-16 5-16,1-11-5 15,-1-11 3 1,1-9-3-16,3-7-59 16,-3-4 45-16,-1-4-177 15,0 0 147-15,-4 0-221 16</inkml:trace>
          <inkml:trace contextRef="#ctx0" brushRef="#br0" timeOffset="-532.2145">6380 3410 148 0,'-4'-12'69'15,"4"12"-55"-15,0 0-18 0,0 0 62 0,0 4-47 16,0 0 58-16,0-4-52 16,0 0 57-16,8 0-56 31,-3 0 50-31,8 4-51 0,0-4 33 0,18 7-36 15,-5-3 14-15,26 4-20 0,-8 0 15 16,12 0-18-16,-8-5 18 16,13 1-18-16,-8 0 21 15,16-4-20-15,-12 0 5 16,9 4-7-16,-14 0 11 16,5 0-11-16,-9 0 9 15,-5 0-10-15,-8-1 4 16,-4 1-5-16,-5 0 2 15,-4-4-3-15,-5 0 8 0,-4 4-7 16,0 0-113-16,-8-4 88 16,-5 0-271-16,-18-12 227 31,1 1-157-31</inkml:trace>
        </inkml:traceGroup>
      </inkml:traceGroup>
    </inkml:traceGroup>
    <inkml:traceGroup>
      <inkml:annotationXML>
        <emma:emma xmlns:emma="http://www.w3.org/2003/04/emma" version="1.0">
          <emma:interpretation id="{314E5D43-4E0D-49D6-AC04-3A7C448572B0}" emma:medium="tactile" emma:mode="ink">
            <msink:context xmlns:msink="http://schemas.microsoft.com/ink/2010/main" type="paragraph" rotatedBoundingBox="16309,10265 17997,10265 17997,11288 16309,1128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692406C-2314-4AA5-BC3B-2303B5577AD6}" emma:medium="tactile" emma:mode="ink">
              <msink:context xmlns:msink="http://schemas.microsoft.com/ink/2010/main" type="inkBullet" rotatedBoundingBox="16402,10142 18092,11053 17819,11558 16130,10646"/>
            </emma:interpretation>
            <emma:one-of disjunction-type="recognition" id="oneOf1">
              <emma:interpretation id="interp5" emma:lang="en-US" emma:confidence="0">
                <emma:literal>↳</emma:literal>
              </emma:interpretation>
            </emma:one-of>
          </emma:emma>
        </inkml:annotationXML>
        <inkml:trace contextRef="#ctx0" brushRef="#br0" timeOffset="21033.9492">6869 1816 176 0,'-5'0'82'0,"5"0"-65"0,0 0-21 0,0 0 70 0,0 0-53 16,0 0 30-16,-4 0-32 16,4 0 28-16,-5-4-30 15,5 1 35-15,-4-1-33 0,0 0 14 16,-1 0-18-16,5 0 13 16,-4 0-15-16,0 0 14 15,-5 0-14-15,5 1 3 0,-5-5-6 16,0 0 5-16,-4-4-6 15,0 1 0-15,-9-9 0 16,5 5 4-16,-14-12-4 16,5 4 11-16,-9-8-9 15,5 3 13-15,-5-7-12 0,4 8 6 32,-4-8-7-32,5 8 4 0,-9-8-6 15,8 8 6-15,-17-11-6 16,9 7 14-16,-14-8-11 15,10 4 6-15,-10 8-7 16,10 3 6-16,-1 5-6 16,5 4 1-16,0-24-3 15,4 4 5-15,0 16-5 0,4 3 9 16,-3-19-8-16,7 4 5 16,-8 0-6-16,5 8 3 15,-14-4-3-15,5 3 8 16,-18 5-7-16,9 4-4 15,0 3 2-15,5 0 0 16,-1 5 0-16,9-1-3 0,0 4 2 16,5 0-5-16,4 8 5 15,4 0 6-15,4 4-5 16,5-5 1-16,0 17 0 16,0-1-7-16,5-19 5 0,-1 0-120 15,4 0 94-15,1 0-278 31,4-4 234-31,0 0-87 16</inkml:trace>
        <inkml:trace contextRef="#ctx0" brushRef="#br0" timeOffset="19816.6871">6912 1778 88 0,'9'7'42'0,"-9"-7"-33"0,-9 4-11 0,5-4 21 15,-1 0-15-15,5 0 29 0,0 0-25 16,0 0-1-16,0-4-4 16,0 4 31-16,0-4-27 15,0 4 54-15,-4 0-46 0,4 0 60 16,-4 0-57 0,4 0 34-16,0 0-38 15,0 0 8-15,-5 0-15 16,5 0 7-16,0 0-11 15,0 0 16-15,0 0-15 16,0 0 15-16,-4 0-14 16,0 0 23-16,-1 4-22 15,1 0 23-15,-5 4-22 0,5 0 14 16,-5-1-16-16,0 1 20 16,-4 0-19-16,5 0 17 15,-14-4-18-15,4-1 12 0,-8-6-12 16,4-1-3-16,-13 0-1 15,5 0 4-15,-1-4-4 16,5 0-5-16,-4 1 3 16,4-1 0-16,-1 0 1 15,6 0 2-15,-1 1-1 16,4-1-3-16,-3-4 1 16,3 1 4-1,1-9-3-15,4 5 3 0,-9-12-2 16,4 3-1-1,-8-7 1-15,4 4-1 0,-17-8 0 16,9 8 5-16,-18-8-4 16,4 8-3-16,0 0 2 15,5 4-6-15,-5-4 5 16,5 3 3-16,0-3-2 16,8 4 0-16,1 4 1 15,4-1-1-15,-5 5 0 0,5 3 0 16,0 4 0-16,4 1-6 15,-8 3 5-15,3 4 6 16,-8 4-5-16,5-1 1 16,-14 1 0-16,5 0 4 15,0 0-4-15,4 0 3 16,-4 0-3 0,8 0-1-16,1 0 1 15,3-1-4-15,6 1 2 16,-1 0-2-16,4 4 2 15,5-4 1-15,5 0 0 16,-1 0-59-16,5-4 46 0,-1 0-208 16,10-8 171-16,-1 4-246 15</inkml:trace>
      </inkml:traceGroup>
    </inkml:traceGroup>
    <inkml:traceGroup>
      <inkml:annotationXML>
        <emma:emma xmlns:emma="http://www.w3.org/2003/04/emma" version="1.0">
          <emma:interpretation id="{591C885F-8EFA-4E27-85B1-2E52B8AD995C}" emma:medium="tactile" emma:mode="ink">
            <msink:context xmlns:msink="http://schemas.microsoft.com/ink/2010/main" type="paragraph" rotatedBoundingBox="15900,7994 19771,13427 16988,15410 13117,997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3E82169-A591-4120-9567-026D97862999}" emma:medium="tactile" emma:mode="ink">
              <msink:context xmlns:msink="http://schemas.microsoft.com/ink/2010/main" type="line" rotatedBoundingBox="15900,7994 19771,13427 16988,15410 13117,9976"/>
            </emma:interpretation>
          </emma:emma>
        </inkml:annotationXML>
        <inkml:traceGroup>
          <inkml:annotationXML>
            <emma:emma xmlns:emma="http://www.w3.org/2003/04/emma" version="1.0">
              <emma:interpretation id="{466D4284-D567-470A-A831-3284DD35383B}" emma:medium="tactile" emma:mode="ink">
                <msink:context xmlns:msink="http://schemas.microsoft.com/ink/2010/main" type="inkWord" rotatedBoundingBox="15900,7994 19771,13427 16988,15410 13117,9976"/>
              </emma:interpretation>
              <emma:one-of disjunction-type="recognition" id="oneOf2">
                <emma:interpretation id="interp6" emma:lang="en-US" emma:confidence="0">
                  <emma:literal>It's</emma:literal>
                </emma:interpretation>
                <emma:interpretation id="interp7" emma:lang="en-US" emma:confidence="0">
                  <emma:literal>"rest</emma:literal>
                </emma:interpretation>
                <emma:interpretation id="interp8" emma:lang="en-US" emma:confidence="0">
                  <emma:literal>"sit</emma:literal>
                </emma:interpretation>
                <emma:interpretation id="interp9" emma:lang="en-US" emma:confidence="0">
                  <emma:literal>"coast</emma:literal>
                </emma:interpretation>
                <emma:interpretation id="interp10" emma:lang="en-US" emma:confidence="0">
                  <emma:literal>"crest</emma:literal>
                </emma:interpretation>
              </emma:one-of>
            </emma:emma>
          </inkml:annotationXML>
          <inkml:trace contextRef="#ctx0" brushRef="#br0" timeOffset="6944.2089">4657 1665 116 0,'0'-15'52'0,"0"15"-41"0,-4-12-14 16,0 12 60-16,-1-8-46 16,1 1 56-16,0-1-51 15,-1 0 54-15,-4 4-53 16,5 0 43-16,-5 4-45 0,1 0 31 0,-1 4-34 31,5 0 22-31,-1 0-25 16,1 0 14-16,0-4-17 15,-1 0 6-15,5 0-9 0,0 0-8 16,5 0 5-16,-1 0 13 16,9 4-10-16,-4 0 15 15,17 3-13-15,-4 1 9 16,26 0-11-16,0 0 13 0,8-1-12 15,-8 1 12-15,18 0-12 16,-10 0 12-16,27-1-12 16,-13 1 14-16,13 4-13 15,-13-1 9-15,-5 1-11 16,-8 0 10-16,-5-1-10 16,-8 1 13-1,-5-4-12-15,-8-1 23 16,-5 1-21-16,-4 0 3 15,-9-4-6-15,-5 0 1 16,-16-8-3-16,-1 0-1 0,-35-4 1 16,5 0-1-16,-18-3 0 15,9 3-14-15,-13-4 11 16,13 5-2-16,-17-5 3 16,8 4-4-16,-8 0 5 15,12 1-6-15,5 3 6 16,9 0-3-16,0-4 3 15,8 4-8-15,14 4 7 16,4 0-2-16,17-4 3 0,-4 4-5 16,22 0 5-16,-4 0-8 0,12 0 6 15,-4 0 5-15,18 0-2 16,-5 0-2-16,26 4 1 16,-8-4 4-16,13 4-3 15,-13 0 3-15,-1 0-2 16,-8 0 5-16,-4 0-5 31,-5-4 9-31,-8 4-8 0,-5-4 16 16,-4 3-14-16,-5-3 4 15,-8 0-6-15,0 0-1 16,-18 0 0-16,0 0 4 16,-17-3-4-16,4-1-28 0,-17 0 22 15,4 4-13-15,0 0 13 16,5 0-23-16,3-4 22 15,6 0-54-15,3 0 47 16,5 0-211-16,4-3 174 16,1-1-241-1</inkml:trace>
          <inkml:trace contextRef="#ctx0" brushRef="#br0" timeOffset="7983.3524">4121 502 156 0,'-4'-4'69'0,"4"4"-55"0,0 0-18 0,0 0 56 16,0 4-42-16,0-4 25 15,8 4-25-15,-3 0 27 16,16 15-28-16,1 1 19 0,18 26-21 16,-6-11 13-16,10 35-15 15,-5-8 31-15,5 8-28 16,-9-8 31-16,4 7-30 0,-8-6 27 15,-1 2-27-15,-4-10 7 16,-4-5-12-16,-4-7 20 16,-10-12-18-16,1-4 3 15,-9-19-7-15,0-1-4 16,-4-14 2-16,-1-1 0 0,-3-15 0 31,3 3 2-31,-8-15-1 16,0 4 2-16,-13-31-2 15,4 8-1-15,-9-8 1 16,5 8-4-16,-4-4 2 16,4 7 4-16,4 9-3 0,4 7-11 15,1 4 9-15,4 7-2 16,4 13 2-16,5 3-4 0,12 20 5 16,-3-1-3-16,17 44 3 15,-1-9-5-15,10 20 5 16,-5-8 3-16,13 35-2 0,-4-15 9 15,13 11-7-15,-4-12 10 32,-1-3-9-32,-3-12 10 0,-10-8-10 0,-4-3 30 15,-4-24-26-15,-9-4 3 16,-21-38-7-16,-1-1 1 16,-22-38-3-16,10 7-1 15,-14-30 1-15,8 11-18 16,-20-35 13-16,3 16 2 0,-8-8 1 31,8 15 1-31,0 12 0 16,5 8-6-16,9 12 5 15,3 7-11-15,14 8 9 16,5 4-4-16,12 23 5 0,0 0 1 16,18 27 1-16,-4 1 0 15,12 30 0-15,-4-8 2 16,0 5-1-16,-4-9-1 0,0 9 1 15,-5-9 4-15,5 5-4 16,-4-8 6-16,-5-4-6 16,0-4 0-16,-4-12 0 15,-1-4-77-15,-3-15 60 16,-5 0-202-16,0-7 168 16,0 3-170-1</inkml:trace>
          <inkml:trace contextRef="#ctx0" brushRef="#br0" timeOffset="9173.0704">4064 56 148 0,'0'-15'65'0,"0"15"-51"0,-8-12-17 16,3 12 71-16,1 0-54 15,-1 0 40-15,-3 0-40 16,3 0 26-16,-3 0-30 16,-1 0 15-16,-4 8-19 0,4-4 6 15,-13 7-9-15,5 1 1 0,-14 7-3 16,5-3 2-16,-9 19-2 16,5-8 2-1,4 16-2-15,4-5-6 16,9 9 4-16,4-8-11 15,13-8 9-15,-4-8-122 16,13-11 98-16,0-1-187 16</inkml:trace>
          <inkml:trace contextRef="#ctx0" brushRef="#br0" timeOffset="9607.0774">3981-405 188 0,'-8'16'85'0,"8"-16"-67"0,-18 19-23 0,14-15 58 16,-9 11-43-1,4 1 20-15,-8 7-22 0,-1 0 12 16,-8 8-15-16,0-4 3 0,-13 16-6 15,4-8-1-15,-5 8 0 16,6-8-1-16,3-1 0 16,5-3-3-16,4 8 2 15,0-4-5-15,9 4 5 16,4-4-67 0,18-8 53-16,0-4-213 15</inkml:trace>
          <inkml:trace contextRef="#ctx0" brushRef="#br0" timeOffset="10051.8748">3811-486 144 0,'-8'-4'65'0,"8"4"-51"0,-18-4-17 0,14 4 68 15,-9 0-52-15,4 0 55 16,-8-4-51 0,3 0 33-16,-16 0-36 0,4 0 36 0,-9 4-37 15,4 0 21-15,-8 8-24 16,9 0 13-16,-18 3-17 16,8 1 0-16,-12 27-4 15,4-4-4-15,-4 19 1 0,8-4-5 16,22 9 5-1,0-9-140-15,27 0 111 16,-5-7-254 0</inkml:trace>
          <inkml:trace contextRef="#ctx0" brushRef="#br0" timeOffset="14417.0392">6441 444 76 0,'5'-12'36'0,"-5"12"-29"0,0-11-9 0,0 11 69 15,0 0-53-15,0 0 57 16,0 0-54-16,0 0 26 15,-5-4-32-15,5 4 0 0,-4 0-8 16,4 0 7-16,0 0-8 16,0 0-1-16,0 0 0 15,0 0-1 1,0 0 0-16,0 0 8 16,0 8-6-16,0-1 10 15,0 13-9-15,0-5 2 16,4 5-4-16,1-5 13 15,-1 5-10-15,0-1 12 16,1-4-12-16,-1 1 23 16,0-4-21-16,1 3 6 0,3-11-8 15,1 0 3-15,0-8-6 16,-5 0 3-16,1-19-3 16,-1 7-3-16,5 1 1 15,-1-1 4-15,1 1-3 16,-5 3-5-16,1 8 4 15,-1 0 3-15,5 4-2 0,-5 0 0 0,5 12 1 16,0-4-4-16,-1 7 2 16,1 1 4-16,4 7-3 15,-4 0 0-15,4-3 1 32,-4-1-4-32,4-3 2 15,-4-5 6-15,-1-3-4 0,1 0 3 16,0-12-3-16,-5 0 2 15,0-15-2-15,1 3 2 16,-1-11-2-16,1 0-6 0,-1 7 4 16,0 1 3-16,1 11-2 15,-5 1 0-15,4 14 1 16,0 1 7 0,5 8-6-16,0-5 5 0,4 9-6 15,-4-1 3-15,4 0-3 16,-5-3 5-16,5-1-5 15,1-3 3-15,-6-4-3 16,1-1 2-16,0-7-2 16,-5 0 2-16,5-7-2 15,-5-1-1 1,1-4 1-16,-1 1-4 0,0-1 2 16,1 4 1-16,-1 1 0 15,0 3-3-15,1 0 2 16,-1 4 4-16,0 0-3 15,1 0 0-15,-1 4 1 16,1 0-4-16,-1 7 2 16,0-3 1-16,5 7 0 0,-5-3 0 15,5 7 0-15,0-3 2 16,-5 3-1-16,0 1-1 16,1-5 1-16,-1 1-1 15,1-5 0-15,-1-3-40 16,-4-4 32-16,0 0-252 15,0-8 202-15,0 0-65 16</inkml:trace>
          <inkml:trace contextRef="#ctx0" brushRef="#br0" timeOffset="12030.6952">6463 715 148 0,'-4'-3'65'0,"4"3"-51"0,-9-4-17 0,5 4 63 15,-1 0-48-15,1 0 52 16,-1 0-48-16,1 0 39 31,-5 0-41-31,1 0 35 0,-1 4-36 0,0-4 18 0,0 7-23 16,1 1 15-16,-1 19-17 16,5-4 11-16,-1 24-12 15,1-4 8-15,8 3-10 31,1-7 24-31,16 15-21 16,-3-7 26-16,30-1-24 0,-9-3 21 16,18-4-22-16,-5-5 22 15,0-14-22-15,-8-1 22 0,4-19-22 16,-9 0 25-16,1-23-24 16,-10 4 1-16,-4-40-6 15,-4 13 9-15,-13-16-9 16,-5 12-4-16,-8-13 1 15,-1 9-9-15,-21-8 7 0,4 8-27 16,-30-4 23-16,9 11-24 16,-5 8 23-16,4 5-8 15,5 30 11-15,4 0-9 16,4 19 10 0,5-3-27-16,9 7 24 0,-1-3-57 15,5 3 48 1,4-3-136-16,1-5 116 15,-1-3-271 1</inkml:trace>
          <inkml:trace contextRef="#ctx0" brushRef="#br0" timeOffset="-1203.6896">7196 1902 8 0,'0'-8'6'0,"0"8"-5"0,4 0-1 0,-4 0 93 16,0 0-73-16,0 0 66 15,0 0-64-15,0 0 44 16,-4-4-48-16,-1 0 48 16,5 0-49-16,0 0 39 0,0 1-42 15,0-1 35-15,-8 0-36 16,3 4 18-16,5 4-23 15,0 0 18-15,5 7-19 16,-5 1-4-16,4 15-1 16,0-4 3-16,5 35-4 15,0-7 25-15,4 26-20 0,0-11 6 16,4 58-8-16,-4-19 0 16,5 58-3-16,-5-28 5 0,0 24-5 15,0-23 11-15,0 27-9 16,0-27 2-16,0 11-4 15,0-27 2-15,5 0-2 16,-5-15 2-16,0 0-2 16,5 38-1-16,-1-27 1 15,-4-27 15-15,-4-15-12 0,-5-20 21 16,0-15-19-16,1-12 3 16,-5-11-7-16,0-8-1 15,0-5 0-15,0-3 1 16,0 0-1-16,0-3-6 15,0-1 4-15,0 0-3 0,0 0 3 32,0 4 1-32,0 0 0 15,0 8-6-15,-5 7 5 16,1 5 0-16,0 3 1 16,-1 0 16-16,1 4-12 15,0-4 12-15,-1 1-11 0,1-1-3 16,4 0-1-16,0 0 1 15,0 5-1-15,4-5-1 0,1 0 1 16,-1 0-1-16,-4-3 0 16,4-5 0-16,-4-3 0 15,0-4 2-15,0-8-1 16,5-4 2-16,-5 0-2 16,0-4-1-16,0 0 1 15,0-3-60 1,0-1 46-16,0 1-90 15,-5-1 78-15,1 0-179 16,-9-19-65 0</inkml:trace>
          <inkml:trace contextRef="#ctx0" brushRef="#br0" timeOffset="17195.3524">6751 1266 68 0,'4'4'32'0,"-4"-4"-25"0,-4 4-8 0,4-4 11 16,0 0-8-16,0 0 5 0,0 0-6 15,0 0 14-15,0 0-11 0,0 0 28 32,0 0-24-32,0 0 19 15,0 0-20-15,0 0 18 0,0 0-18 0,0 0 24 16,0 0-23-16,0 0 24 0,0 0-24 16,0 0 7-16,0 0-11 31,0 0 3-31,0 0-5 0,0 0 2 15,0 0-3-15,0 0 5 16,0 0-5-16,0 0 17 16,0 3-14-16,0-3 12 15,0 4-11-15,0 0 5 16,0 0-7-16,0-4 4 16,0 0-6-16,0 0 0 0,0 4 0 15,0-4 4-15,0 4-4 16,0 0 11-16,0 0-9 15,0 0 4-15,0-1-5 16,0 1 5-16,0 0-6 16,0 0 6-16,0 0-6 0,0 0 9 31,0 0-8-31,0 0 13 0,0 3-11 16,0-3 0-16,0 4-2 15,0 0-2-15,4 7 1 16,1 1 4-16,-1 7-4 15,0 0 11-15,1 8-9 16,-1-8 4-16,0 12-5 16,1-11-1-16,-1 3 0 0,0-4 4 15,1 4-4-15,-5-4 6 16,4 12-6-16,0-8 3 16,-4 12-3-16,0-4 11 15,5 12-10-15,-1-9 3 16,1 17-4-16,-1-9 2 15,0 5-2 1,1-9 2-16,-1 9-2 16,0-9-3-16,-4 9 1 15,0-9 9-15,5 9-6 16,-1-9-1-16,-4 9 0 16,0-5-1-16,0 1 0 0,0-5 5 15,0 1-4-15,0-8 6 16,0 0-6-16,0-8 3 0,0-4-3 15,0-3 5-15,0 3-5 16,0-4 0-16,0 1 0 16,0-1-4-16,0-3 2 15,0-1 4-15,0-3-3 16,0-1 0 0,0 1 1-16,0-4-4 15,0-1 2-15,0 1 9 16,0 0-6-16,0-4-4 0,0 0 2 15,0 0 0-15,0 3 0 16,0 1 2-16,0 0-1 16,0 0 2-16,-4-1-2 0,-1 1 2 15,1 0-2 1,0 0 11-16,-1-5-10 0,1 1 0 16,0 0-1-1,-1 0 1-15,-4 4-1 16,5-4-1-16,-5 3 1 15,5 1 4-15,-5 0-4 16,1 0-5-16,-1 0 3 16,0-1 6-16,-4-3-5 15,0 0 1-15,-4 0 0 16,-1-4-4-16,-8 0 2 16,4 0 4-16,-4 0-3 0,4 0 6 15,-4 4-5-15,4-4-5 16,-4 4 3-16,4-4 3 0,0 0-2 15,5 0-2-15,0 0 1 16,-1 0 1-16,1 0 0 16,4 0 5-16,-1 4-4 15,1-1-5-15,0-3 3 16,0 0 0-16,-4 0 1 16,4 0 0-16,-5 0 0 15,1 0 5-15,-1 4-4 16,5-4 0-16,0 4 0 0,0 0-7 15,0 0 5-15,0 0-6 16,4 0 6-16,0 0 0 16,5 3 1-16,0-3 2 15,-1 4-1-15,1 0-1 0,0-1 1 16,-1 1-1-16,1 0 0 31,0 0 0-31,-5 3 0 16,0-3 0-16,0 4 0 15,1-5 2-15,-1 9-1 0,0-4-1 16,1 7 1-16,-1-4-7 16,0 5 5-16,5-1 0 15,-5 5 1 1,5-5 2-16,-5 4-1 0,5 0-3 0,-10 1 1 16,6-1 1-16,-1 8 0 15,0-4 0-15,1 8 0 16,3-4 0-16,-4 16 0 15,-4 22 2-15,5 1-1 16,-1 8-1-16,0-12 1 16,1-4-4-1,-1 0 2-15,0-8 4 16,0-4-3-16,1-7 0 16,-1-4 1-16,0 3-1 15,0-7 0-15,1 0 0 16,3-8 0-16,1 0 0 0,0-3 0 15,-1-1 5 1,1 0-4-16,-5-4 11 0,0-3-9 16,1-4-1-16,-1-5-1 0,0 1 4 15,1-4-4-15,-1-4 0 16,5 4 0-16,-5-4-1 16,4 0 0-16,-3 4 2 15,-1-4-1-15,0 0 2 16,-4 4-2-16,-9-4 2 0,-8 0-2 15,-9-4 5-15,-14 4-5 16,-3 0 3-16,-6 4-3 16,6 0 2-16,3 3-2 15,5-3-3-15,1 4 1 16,-6 0-2-16,5-4 2 31,-4-1 4-31,4 1-3 0,9 0-2 16,4 0 1-16,9 0-5 15,8 0 5-15,9 4-70 16,14-5 56-16,4-3-158 16,4-3 133-16,4-9-252 15</inkml:trace>
          <inkml:trace contextRef="#ctx0" brushRef="#br0" timeOffset="18291.1672">6336 3053 108 0,'0'-4'49'0,"0"4"-39"0,0 0-12 0,0 0 21 15,0 0-15-15,0 0 18 16,0 0-17-16,0 0 21 0,0 0-20 16,0 0 39-16,0 0-34 15,0 0 42-15,0 0-40 16,0 0 42-16,0 0-42 0,0 0 17 0,0 0-22 15,0 0 3-15,0 0-7 16,0 0 8-16,0 0-9 31,0 0 16-31,0 4-15 0,0 0 24 16,-4 0-22-16,4 0 17 16,-4 0-17-16,-1-1 11 15,-3 1-12-15,3 0 16 16,-3 0-16-16,-1 0 7 15,-13 0-9-15,9 0 6 16,-9 3-6-16,0 1-5 0,-8 0 2 16,4 0 3-16,-14 3-3 15,10 1-5-15,-5 0 4 16,4-5 3-16,-3 5-2 16,3-4 0-16,1 3 1 15,3-3 1-15,1 4-1 16,4-1-9-1,5 9 6-15,4-1-2 16,0 12 3-16,4-4 1 0,0 8 0 16,1-4-3-16,3 4 2 15,1-4 6-15,0 8-4 16,-1-8-3-16,1 11 2 0,-5 21 3 16,0-5-3-1,-4-4 9-15,-9-4-7 0,-8-7 13 16,-9-4-11-16,-14-4 6 0,-8-12-7 15,5 0 1-15,-1-7-3 16,5 3 2-16,4-7-2 16,4 3-1-16,5-7 1 31,-1 0-7-31,1-4 5 0,4-1 0 0,0 1 1 16,5-4 0-16,-1 0 0 15,5 4-59-15,9 4 46 16,8 4-216-16,9-5 177 15,-4-14-187 1</inkml:trace>
        </inkml:traceGroup>
      </inkml:traceGroup>
    </inkml:traceGroup>
  </inkml:traceGroup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8:32.853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5FE7AB25-BCAD-47CA-A10D-A7FFCBE1DBE7}" emma:medium="tactile" emma:mode="ink">
          <msink:context xmlns:msink="http://schemas.microsoft.com/ink/2010/main" type="inkDrawing" rotatedBoundingBox="99,14417 25649,14529 25646,15061 97,14949" shapeName="Other">
            <msink:destinationLink direction="with" ref="{68BAB3A4-56D4-415E-8D5E-F5BD2DE09345}"/>
            <msink:destinationLink direction="with" ref="{7F266E7A-9382-4622-88D1-DE3BDFBDD4CC}"/>
          </msink:context>
        </emma:interpretation>
      </emma:emma>
    </inkml:annotationXML>
    <inkml:trace contextRef="#ctx0" brushRef="#br0">-3 334 172 0,'0'0'78'0,"0"0"-61"0,5 3-21 0,-5 1 56 15,0 0-42 16,0-4 34-31,0 0-33 0,0 0 44 0,0 0-41 16,0 0 35-16,0 0-36 0,0 0 35 16,4 0-36-16,0 0 16 15,1 0-20-15,-1 0 12 16,5 0-15-16,0 0 11 16,-1 0-11-16,1 0 19 15,0 0-18 1,-1 0 11-16,5 0-12 15,-4 0 11-15,0 0-12 16,0 0 6-16,4 0-7 16,-5 0 6-16,10 0-6 15,-5 0 6-15,4 0-6 16,-3 0 1-16,7 4-3 16,-3-4 8-16,8 4-7 0,-4 0-1 0,8 0 0 15,-4 0-1-15,9-4 0 16,-4 0 5-16,4 0-4 15,-5 0 3-15,5 0-3 16,-9 0 2-16,0 0-2 16,-4 0 2-16,4 0-2 15,-4 0 2-15,0 0-2 0,-4 0-1 16,8 0 1-16,-4 0 1 16,4 0-1-16,-5 0-1 15,6-4 1-15,16 0-4 16,-12 4 2-16,-5 0 1 15,9 0 0-15,-5 0 0 16,10 0 0 0,12-4 0-16,-17 4 0 15,-9 0 0-15,5-4 0 16,-5 4 5-16,0-4-4 16,-4 4-3-16,-1-4 2 15,-3 4 0-15,8 0 0 0,-4 0 2 16,4 0-1-16,-4 0-3 15,4-4 1-15,-4 4 1 0,13-3 0 16,-5 3 2-16,5-4-1 16,18 0-1-16,-23 4 1 15,-4 0-1-15,13 0 0 16,9-4 2-16,-17 4-1 16,-5 0-1-16,0-4 1 15,-4 0-7 1,4 0 5-16,-4 0 0 15,9 1 1-15,-5-1 2 16,4 0-1-16,-4 0-3 16,18 0 1-16,-5 0 1 15,14 4 0-15,-10 0 2 0,10-4-1 16,-10 4 2-16,1-4-2 16,-9 1-3-16,8-1 1 15,-8 0 1-15,9 0 0 16,-5 0 0-16,18 0 0 15,-9 0 0-15,13 0 0 16,-9 4 0-16,5-4 0 16,-9 1 0-16,4 3 0 0,-8 0 0 15,8 0 0-15,-8 0 0 0,8-4 0 16,-8 4 0-16,12 0 0 16,-3 0 0-16,12 0 0 15,-13 0-3-15,1-4 2 16,-5 4 1-16,0 0 0 15,-5 0-3-15,10 0 2 32,-10 0 6-32,14 0-4 0,-9 0-3 15,13 4 2-15,-9-4 3 0,9 4-3 16,-8-1-2-16,-1 1 1 16,-8 0 4-16,8 0-3 15,-8-4 0 1,8 4 1-16,-8 0-4 15,17 0 2-15,-9 0 1 0,13 0 0 0,-12-1 2 16,3 1-1-16,-3 0-1 16,-1 0 1-16,-8 0-1 15,8 0 0-15,-8 0-3 16,12 0 2-16,-12-1 1 16,17 1 0-16,-9 0 2 31,9 0-1-31,-8 0-3 0,-1-4 1 15,-4 0 4-15,0 0-3 16,-9 0 0-16,5 0 1 16,-5 0-4-16,9 0 2 15,-9 0 1-15,18 0 0 16,-5 0 2-16,9 0-1 16,-8 0-3-16,4-4 1 0,-10 4 4 15,6-4-3-15,-10 0 0 16,14 0 1-16,-9 1-4 15,13-1 2-15,-9 0 1 16,18 4 0-16,-13 0 2 16,8 0-1-16,-12 0-1 0,8-4 1 15,-13 0-1-15,8 0 0 16,-8 0 0-16,18 0 0 16,-9 1 0-16,12 3 0 0,-8 0 0 31,5 0 0-31,-10 0 0 15,1-4 0-15,-4 0 0 16,8 0 0-16,-9 4 0 16,18-4 0-16,-14 0 0 0,14 0 0 15,-9 4 2-15,5 0-1 16,-10 0-3-16,5-4 1 16,-8 4 1-16,8 0 0 15,-9 0 0-15,18-4 0 16,-13 1-3-16,21-1 2 15,-17 0 1-15,5 0 0 0,-14 4 2 16,9-4-1-16,-9 4-1 16,14-4 1-16,-14 0-4 15,22 0 2-15,-8 4 4 16,8-3-3-16,-9-1 0 16,1 0 1-16,-10 4-1 0,10-4 0 31,-10 0 0-31,19 4 0 15,-14 0 0-15,17 0 0 16,-12 0 0-16,3 0 0 16,-12 0 0-16,13 8 0 15,-13-4 0-15,25 0 0 16,-16-1 0-16,17 5 0 16,-14-4 0-16,6 4 0 0,-10-4 0 0,5 0 0 15,-9-1 0-15,17 1 0 16,-12-4-3-16,17 4 2 15,-14 0 1-15,6 0 0 16,-10 0 2-16,5-4-1 16,-14 0-1-16,19 0 1 15,-14 0-4-15,21 0 2 0,-12 0 4 16,9 0-3-16,-14 0 0 16,9-12 1-16,-13 4-4 15,9 1 2-15,-9-1 4 16,18 0-3-16,-9 4-2 15,12-3 1-15,-12-1 4 16,0 0-3 0,-9 0 0-16,9 1 1 15,-9-1-4-15,22-4 2 16,-14 4 1-16,14-3 0 16,-13-1 2-16,4 1-1 15,-13 3-1-15,9-4 1 16,-9 4-4-16,22 1 2 15,-13-1 4-15,21 0-3 0,-16 4-2 0,-1-3 1 16,-13 3 1-16,13-4 0 16,-13 4 0-16,22 0 0 15,-13 0-3-15,17 0 2 16,-13 1 6-16,0-1-4 16,-13 4-3-16,9-4 2 15,-9 0 3 1,17 0-3-16,-12 4-2 0,17 0 1 15,-13 0 4-15,4-4-3 16,-9 4 0-16,9 0 1 16,-13 0-1-16,22 0 0 15,-17 0-3-15,21 4 2 16,-13 0 1 0,4 0 0-16,-12 0 0 0,8-4 0 15,-9 0 0-15,18 0 0 16,-13 0 0-16,22 0 0 15,-14 0 2-15,1 0-1 16,-14 0-1-16,14-4 1 16,-10 0-4-16,23 4 2 15,-14 0 4-15,14 0-3 0,-18 0-2 0,13 0 1 16,-17 0-2-16,17 0 2 16,-12 0 4-16,21-4-3 15,-14 4 0-15,1-4 1 16,-9 0 1-16,9 0-1 15,-9 1-3-15,22 3 1 32,-13 0 1-32,13 0 0 0,-17 0 2 15,12 0-1-15,-17 0-3 16,22 0 1-16,-13 0 4 16,22 0-3-16,-18 0-2 15,5 0 1-15,-18 0 4 16,17 0-3-16,-12 0 0 15,21 7 1-15,83 1-4 0,-43 0 2 16,-22 0 4-16,-9-1-3 16,-5 9 0-16,5-5 1 15,-4 5-4-15,-9-1 2 16,-13 1 4-16,-9-8-3 0,-4 3-2 16,0 1 1-16,8 3 4 31,9-3-3-31,1 4-2 15,-6-5 1-15,-12-3 1 0,-4 0 0 16,-1-1 0-16,0 1 0 16,14-4 0-16,4 0 0 15,4 0 0-15,-4 0 0 16,-13 0 2-16,-5-1-1 16,5-3-3-16,4 0 1 0,13 4 1 15,5 0 0-15,-5 0 2 16,-8 0-1-16,-10-4-3 15,-3 0 1-15,4 0 1 16,8-4 0-16,9 4 2 16,1 4-1-16,-1 0-3 15,-13 0 1-15,-4-4 4 0,-1 4-3 16,10 0 0-16,8-1 1 16,5 1-4-16,-1 0 2 15,-12 0 4-15,-9 0-3 16,4 0 0-16,4 0 1 15,10 0-1-15,3-1 0 16,1 5 0 0,-14-4 0-16,-8 0 0 15,0 0 0-15,0 4 0 0,4-1 0 16,13 1 0-16,4 0 0 16,1-4 0-16,-18 0 0 15,-4 3 0-15,0 1 0 16,0-4-3-16,12 4 2 15,10-1 1-15,0-3 0 0,-5-4 2 16,-17 4-1-16,-1 0-1 16,6 0 1-16,7 4-1 15,1-1 0-15,0-3 0 16,0 4 0-16,-13-8 0 16,-9 4 0-16,-5 0 0 15,1 0 0 1,-4 0-3-16,3 3 2 15,5-3 4-15,-4 4-3 16,4-4 0-16,-4 0 1 16,-9 3 1-16,0-3-1 15,-9-4-1-15,-9 8 1 16,-3-4 1-16,-1 0-1 16,-4-4-1-16,-1 4 1 0,-3 0 4 0,-1-4-4 15,1 0-3-15,-1 0 2 16,1 0 0-16,-1 0 0 15,5 0 0-15,-9 3 0 16,0-3 0-16,0 0 0 16,0 4 2-16,-4-4-1 15,4 0-1-15,0-4 1 0,5 4-1 16,-5 0 0-16,4 0 2 16,5 0-4-1,-5 0 2-15,-4 0-3 16,1 0 2-16,-1 0 6 31,0 0-4-31,-5 0 0 16,1 0 0-16,0 0-1 0,4 0 0 15,0 4 0-15,0 0 0 16,0 4 0-16,0-4 0 16,0 4 11-16,-4-8-9 15,-5 4 5-15,1-4-5 16,-1 0-1-16,-4-4 0 0,5 4 1 15,-5 0-1-15,0 0-1 16,4 0 1-16,0 0-1 0,1-4 0 16,3 4 0-1,1-4-3-15,-5 4 2 16,5 0 4-16,-5-4-3 16,5 4 0-16,-4-4 1 31,-1 4 1-31,0-4-1 0,1 4-1 15,-1-4 1-15,0 4-1 16,-4-4 0-16,5 1 0 16,-1 3 0-16,0-4 0 15,1 4 0-15,-5 0 0 16,4 0 0-16,-4 0 2 16,5 0-1-16,-5-4-1 0,0 4 1 15,0 0 4-15,0-4-4 16,0-4 3-16,0 8-3 15,0 0 2-15,0 0-2 16,-9 8-31-16,0 4 23 16,-4-1-143-16,0 5 117 15,-5-8-332 1,-12-12 280-16,-9 0-59 16</inkml:trace>
  </inkml:traceGroup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8:36.670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68BAB3A4-56D4-415E-8D5E-F5BD2DE09345}" emma:medium="tactile" emma:mode="ink">
          <msink:context xmlns:msink="http://schemas.microsoft.com/ink/2010/main" type="inkDrawing" rotatedBoundingBox="9173,14763 9296,6654 9545,6658 9422,14766" semanticType="callout" shapeName="Other">
            <msink:sourceLink direction="with" ref="{5FE7AB25-BCAD-47CA-A10D-A7FFCBE1DBE7}"/>
            <msink:sourceLink direction="with" ref="{56C9EAEC-1D81-4A14-9358-9D8125A7F470}"/>
          </msink:context>
        </emma:interpretation>
      </emma:emma>
    </inkml:annotationXML>
    <inkml:trace contextRef="#ctx0" brushRef="#br0">171 8110 140 0,'-22'0'62'0,"22"0"-49"0,0-4-16 0,0 4 43 31,0 0-32-31,0 0 33 16,9 0 23-16,0 0-47 15,-5 0 49-15,0 0-50 0,1 0 42 16,-1 0-43-1,0 0 28-15,1 0-31 0,-1 0 10 16,-4 0-16-16,5 0-9 16,-1-4 3-16,-4 0 5 0,0 0-5 15,0-3 4-15,0-1-3 16,4-8 5 0,1 1 9-16,-5-1-11 15,0-7 10-15,0-4-11 16,0 0 13-16,-5-4-12 15,1 0 6 1,-5 0-7-16,5 4 4 16,-5-1-6-16,0 1 0 15,-4 4 0-15,0 0-1 0,4 0 0 16,1-1 2-16,-1-3-1 16,5 0 2-16,-1 4-2 15,1 0 2-15,0-8-2 16,-1-1 5-16,1 1-5 0,0 0-3 15,-1-3 2-15,1-1 0 16,-1 0 0-16,1 0-3 16,0 4 2-16,-1 0 4 15,5 0-3-15,-4 4 3 16,4 0-2-16,-4-4 2 16,-1 0-2-1,1-4 2-15,4 4-2 16,-4 0 5-16,-1-8-5 15,1 0 0-15,4-4 0 16,-5 1-7-16,5-5 5 16,0 5 0-16,0-5 1 15,0 5 0-15,-4-1 0 16,0 4 5-16,-1-4-4 0,5 1-5 0,-4 3 3 16,0-4-3-16,-1-3 3 15,5-5 9-15,0 5-6 16,-4-1-4-16,4 16 2 15,0 4 3-15,0-15-3 16,0-9-2-16,0 1 1 16,0-1 6-16,0 1-4 0,0 4-8 15,0-9 5-15,0 1 7 16,4 0-5-16,1-1-4 16,-1 1 3-16,0 4 6 15,-4-1-5-15,0 1 1 16,0 0 0-16,0-1-4 15,0 5 2 1,0 3 1-16,0-11 0 16,5 3 0-16,-1 1 0 15,-4-4 2-15,4-1-1 16,-4-3-1-16,0 8 1 16,5-4-4-16,-5-1 2 15,0 5 1-15,0 0 0 16,0 3 2-16,0-7-1 0,0-4-3 15,0 3 1-15,0 1 1 0,0 0 0 16,0-1 2-16,0 1-1 16,0 12-6-16,0-1 4 15,0-4 3-15,0 1-2 16,0 3 3-16,4-7-2 16,-4-4 5-1,5-1-5-15,-5 1-5 16,4-4 3-16,0 0 6 15,1 3-5-15,-1 5-4 16,0-4 3-16,1 0 3 16,-1 3-2-16,0-11-5 15,1-4 4-15,-1 0 0 16,-4 4 1-16,0 0 2 0,0 8-1 16,5 4 5-16,-1 3-5 15,-4 1-8-15,4 3 5 16,1 4 1-16,3 0 1 15,-3 4 0-15,-1-3 0 16,0 3 5-16,5-4-4 16,-5 0 0-16,-4-3 0 0,9-1-1 15,-9 20 0-15,0 3 0 0,5 1 0 16,-1 0 0-16,0-5 0 16,1 9 2-16,-1-5-1 15,-4 1-1-15,4-4 1 16,1 3-4-16,-5-3 2 31,0 4 1-31,0-5 0 0,0 5 2 16,0-4-1-16,0 3 2 15,0 1-2-15,0 4-3 16,0-5 1-16,0 5-5 16,0-1 5-16,0 1 8 15,0-9-5-15,0 1-7 16,0-4 5-16,0 4 2 0,0-4-2 15,0 3 0-15,0 1 1 16,0 0-1-16,0 3 0 16,0 1 0-16,4 4 0 15,-4-1 0-15,0 1 0 16,0 3 2-16,0-4-1 16,0 1-3-1,0-4 1-15,0 3 4 16,0-7-3-16,0 3-2 0,4-3 1 15,-4 4 1-15,0-1 0 16,0 5 2-16,0-5-1 16,0 5-3-16,0-4 1 15,0 3 4-15,5 1-3 16,-5 3 0-16,0 0 1 0,0-3-4 16,0 3 2-16,0 4 4 15,0-7-3-15,0 3-5 16,0-3 4-16,0 3 6 15,4-7-5-15,-4 3-2 16,0-3 2-16,0-1 3 16,0-3-3-16,0 4-2 0,0-4 1 15,0 3 4-15,0-3-3 16,0 4-2-16,0-9 1 16,0 5 4-16,0-8-3 15,0 8 0-15,0-4 1 16,0 3-1-16,0 1 0 15,0 4-3 1,0-8 2-16,0 3 6 16,-4-3-4-16,4 4-5 15,0 0 3-15,0 3 6 0,0-3-5 16,0 4-4-16,0-5 3 16,0 5 3-16,0-4-2 15,0 3 0-15,0-3 1 16,0 4-1-16,0-1 0 0,0 1-3 15,0 0 2-15,0 3 4 16,0-7-3-16,0 4 0 16,4-13 1-16,-4 9-1 15,5-4 0-15,-1 4-3 16,0-4 2-16,1 3 1 16,-5 1 0-1,0 4 2-15,4-4-1 16,-4 3-1-16,0 1 1 15,0 3-1-15,0-3 0 16,0 3 0-16,0 1 0 16,0-1 0-16,0 1 0 15,0-1 0-15,0 1 0 16,0-1 0-16,0 1 0 0,0 3-3 16,0 1 2-16,0-1 1 0,4 0 0 15,-4 1 0-15,0-1 0 16,0 0 2-16,0 5-1 15,0-1-3-15,5 0 1 16,-5 4 4-16,0-3-3 16,0 3 0-16,0 0 1 0,0 4-1 15,4 0 0-15,0 0 0 16,-4 0 0-16,0 0-40 16,0 0 32-16,0 0-129 15,-4-4 106-15,4 0-248 16,-17-15 213 15,-31-20-69-31</inkml:trace>
  </inkml:traceGroup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8:40.857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4BA67EBA-3853-4D63-8834-1C3DAB69CE5F}" emma:medium="tactile" emma:mode="ink">
          <msink:context xmlns:msink="http://schemas.microsoft.com/ink/2010/main" type="inkDrawing" rotatedBoundingBox="7734,2852 20139,3083 20071,6717 7667,6486" semanticType="callout" shapeName="Other">
            <msink:sourceLink direction="with" ref="{4A10AED9-C506-4F8D-80FC-8EA65682501D}"/>
            <msink:sourceLink direction="with" ref="{56C9EAEC-1D81-4A14-9358-9D8125A7F470}"/>
          </msink:context>
        </emma:interpretation>
      </emma:emma>
    </inkml:annotationXML>
    <inkml:trace contextRef="#ctx0" brushRef="#br0">44 3456 164 0,'-4'-4'75'0,"4"4"-59"0,-9-4-20 0,5 4 76 0,-1-4-58 16,1 4 49-16,-1-4-47 15,1 1 31-15,0-5-35 16,-1 0 33-16,5 0-34 0,0 4 26 15,0 0-28-15,0 1-2 16,9 3-4-16,-5 0 3 16,10 3-5-16,-1 1 0 0,8 4 0 15,-3 0-1-15,8 0 0 16,-4-1 0-16,0 1 0 16,0 0 5-16,4 0-4 15,-5-4 9-15,10 3-8 16,-5 1 5-16,22 0-6 31,-9 0 0-31,18-1 0 0,-9-3-1 16,9 0 0-16,-9 0 0 0,8-4 0 15,-8 0 2-15,22-4-1 16,-13 0-3-16,21 0 1 16,-8 0-2-16,9 1 2 15,-14-1 4-15,14 0-3 16,-14 0 3-16,27 0-2 0,-14 0-1 15,14 0 1-15,-14 0-4 16,9 1 2-16,-12-1 6 16,21 0-4-16,-14 0 0 15,14 4 0-15,-13 0 1 16,4 0-1-16,-12 0-1 16,16 4 1-1,-12 0 1-15,21 0-1 16,-13-1-1-16,5 1 1 15,-14 0-4-15,14 0 2 16,-14-4 6-16,23 4-4 16,-14-4 0-16,13 4 0 15,-17-4 1-15,13 4-1 16,-13-4-1-16,22 4 1 0,-18-1-1 0,17 1 0 16,-16 0-3-16,8 4 2 15,-14-4 6-15,23 4-4 16,-18-1-5-1,22-3 3-15,-17 0 3 0,8 4-2 16,-17 0 3-16,26-1-2 16,-13-3-1-16,13 0 1 0,-13 0-1 15,9 0 0-15,-18-4 0 16,26 0 0-16,-17 0-3 16,13 0 2-16,-17 0 1 15,13 0 0-15,-18 0-3 16,31 0 2-16,-18 0 4 31,9 0-3-31,-17 0 3 0,12 4-2 16,-17-4-3-16,36 4 1 15,-27-4 4-15,8 0-3 16,-12 0 0-16,8 0 1 16,-17 0-1-16,26 0 0 15,-17 0 0-15,12 0 0 16,-17 0 0-16,9 3 0 0,-13-3 0 15,22 4 0-15,-18-4 0 0,18 0 0 16,-18 0 0-16,5 0 0 16,-9 0 2-16,17 4-1 15,-17 0-1-15,21 0 1 16,-16 0 1-16,3 0-1 31,-12 0-3-31,17-1 1 0,-14 1-2 16,23 0 2-16,-13-4 4 15,4 0-3-15,-13 0 0 16,8 0 1-16,-12 0-1 16,21 0 0-16,-13 0-3 15,13 4 2-15,-17 0 1 16,9-4 0-16,-14 0 2 0,18 4-1 16,-13 0-1-16,18 0 1 15,-19-1 4-15,6-3-4 16,-14 0-3-16,4 0 2 15,-12 0 3-15,17 0-3 16,-14 0 0-16,14 4 1 16,-9 0-1-16,0 0 0 0,-8 0 2 15,-1 0-1-15,-8 0-6 0,8 0 4 16,-12-1 8-16,3-3-5 16,-8 0-4-16,9 0 2 15,-9 0 3-15,0 0-3 16,-4 0 3-16,-1 0-2 31,-8 0-1-31,4 0 1 0,-8 0-1 16,0 0 0-16,-5 0 0 15,0 0 0-15,-4 0 0 16,-1 0 0-16,-3 0 2 16,-1 0-1-16,1 0-3 15,-1-3 1-15,-4-1 4 16,5 0-3-16,-5 4 0 0,0-4 1 15,0 0-1-15,0 0 0 16,0 0 2-16,0 0-1 16,9 1-1-16,0-1 1 15,-5 8 7-15,1-8-6 16,-1 4 5-16,-4 0-6 16,0 4 3-1,5 3-3-15,4-3-1 16,-1 0 1-16,-3 0 1 15,-1 0-1-15,-4 0 2 0,1-4-2 16,-1 0 5-16,-5 0-5 16,1 0 0-16,-5 0 0 15,1 0-1 1,-1-4 0-16,0 4 2 0,1-4-1 0,-5 0-1 16,0 4 1-16,0 0 4 15,0 0-4-15,0-4 0 16,0 4 0-16,0 0 1 15,-5-4-1-15,-3-3-1 16,-1 3 1-16,5 0 4 16,-14-4-4-1,-8-11 0-15,4-1 0 16,0 1-1-16,9 7 0 16,0 5 0-16,-4-9 0 15,-9-11 5-15,0 4-4 16,4 3-8-16,0-3 5 15,0-4 15-15,-4 4-10 16,-5-8-1-16,-4-4-1 0,-4 0 4 16,-4 0-4-16,-5-4 0 15,-13 4 0-15,4-7 4 16,26 22-4-16,5 5-3 0,-9-9 2 16,-21-14 5-16,25 18-4 15,5 5 0-15,-18-8 0 16,-39-20 4-16,35 24-4 15,5 3 0-15,-14-11 0 0,-43-31-4 16,21 7 2-16,5 5 1 16,4-1 0-16,-4 5 8 15,-4-1-6-15,-9 0-1 16,8 5 0-16,5 3-1 16,9 0 0-1,3-4 2-15,-3 4-1 16,-5-4 5-16,-4 1-5 15,-17-9-3-15,8 1 2 16,4-1-3-16,40 20 2 0,4 4 4 16,-17-12-3-16,-57-27 3 15,-5 4-2-15,10 3-3 16,8 5 1-16,13 3 4 16,9 5-3-16,-1-1-2 15,-3 0 1-15,-9-7 1 0,-5 0 0 16,9-5 0-16,5 1 0 15,4-4 0-15,0 8 0 16,-5-1 2-16,-8 1-1 31,-9-1-1-31,4 5 1 0,9-8-1 16,14 3 0-16,-1 9-3 16,9-1 2-16,-5-4 1 15,1 5 0-15,0-1-3 16,-1 4 2-16,1 1 4 15,8 3-3-15,0 0 0 16,9 0 1-16,5-4-4 0,3 0 2 16,1 1 4-16,0 3-3 15,4-4-2-15,-4 8 1 16,0-4 4-16,4 4-3 16,-5 0-2-16,10 4 1 15,-1-8-2-15,-4 8 2 16,1 0 4-16,3 3-3 0,5 1-2 15,4 4 1-15,0-8 1 16,5 7 0-16,-1 5 2 16,5-1-1-16,0 5-3 15,0-1 1-15,0 0 1 0,0 5 0 16,0-1 0-16,0 0 0 31,4 0 2-31,0 5-1 16,1-1-3-16,-5 0 1 0,-1 0 1 15,1 4 0-15,-4 0 2 16,-1 0-1-16,1 0-3 16,-5 0 1-16,0 0 1 0,-4 4 0 15,0 0 0-15,0 0 0 16,-9 3 0-16,-9-3 0 16,5 0 0-16,0 4 0 15,4 0 2-15,-4 7-1 16,4-3-3-16,0 3 1 15,4-3 1-15,-8 3 0 16,-4 5 5-16,-14 3-4 16,-4 4 0-1,-13 4 0-15,4 4-1 16,5 12 0-16,3-9-3 16,6 1 2-16,-5-4 1 15,-5 4 0-15,-8-1 0 0,-17 1 0 16,3-4 2-16,5 12-1 15,9-5-1-15,0 5 1 16,-9-1-1-16,-8 9 0 16,-5-1 0-16,4 0 0 0,9-3 0 15,9-5 0-15,-4 1 0 16,-10-1 0-16,-3-3 0 16,-9 7 0-16,4-7 2 15,13-1-1-15,4 1-3 16,-8 4 1-16,-5-5 4 0,-12 1-3 15,12 0 0-15,5 7 1 16,4-7-4-16,5-1 2 16,-5 5 1-16,-9-1 0 15,-13-3 2-15,10 3-1 16,7-3-3-16,10 0 1 16,-5-1 4-1,-4 1-3-15,-14 0 0 16,1-5 1-16,8 5-1 15,14-4 0-15,4-4 2 16,4 0-1-16,-4-1-1 16,0 5 1-16,-5-4-4 0,-4-4 2 15,14-4 4-15,3 8-3 16,10 4-2-16,8-4 1 16,0-4 6-16,0 0-4 0,-5 4 0 15,1-4 0-15,-5 4-7 16,-4-8 5-16,0 4 0 15,9 0 1-15,-1-4 2 16,5-4-1-16,5 4-1 16,8-3 1-1,0 3-1-15,0 0 0 16,0-4 0-16,-4 0 0 16,0 1 0-16,-5-1 0 15,1 4-3-15,-1-4 2 16,0 4-2-16,1 4 2 15,8-3 4-15,4-1-3 16,1 0-2-16,4-4 1 0,-1 0 4 16,6-3-3-16,-1-1-2 15,0-3 1-15,5-1 4 16,4-7-3-16,-5 0-2 16,5-1 1-16,4 1-2 0,1 0 2 15,3 0-2-15,5-8 2 16,-4 15 1-16,4-15 0 15,0 0 2-15,0 0-1 0,0 0-15 16,0 0 12-16,0 12-79 16,0-4 63-16,0-1-214 15,0-22-67 1</inkml:trace>
  </inkml:traceGroup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8:43.235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4A10AED9-C506-4F8D-80FC-8EA65682501D}" emma:medium="tactile" emma:mode="ink">
          <msink:context xmlns:msink="http://schemas.microsoft.com/ink/2010/main" type="inkDrawing" rotatedBoundingBox="19202,6570 19205,14610 19144,14611 19141,6571" semanticType="verticalRange" shapeName="Other">
            <msink:sourceLink direction="with" ref="{B888C691-F536-4EA9-B1A6-E2F38AF49585}"/>
            <msink:sourceLink direction="with" ref="{2412C2D0-ECCE-4B17-81F1-8BFB9E04DCE0}"/>
            <msink:destinationLink direction="with" ref="{4BA67EBA-3853-4D63-8834-1C3DAB69CE5F}"/>
          </msink:context>
        </emma:interpretation>
      </emma:emma>
    </inkml:annotationXML>
    <inkml:trace contextRef="#ctx0" brushRef="#br0">36-8 120 0,'0'-4'55'0,"0"4"-43"0,0-3-15 0,0 3 43 16,-5 0-32-16,5 0 31 16,-4 0-30-16,-1 0 5 15,5 0-10-15,0 0 22 0,0 0-20 16,0 0 29-1,0 0-27-15,0 0 27 16,0 0-26-16,0 0 23 16,0 0-23-16,0 0 17 15,0 3-19-15,0 1-1 16,0 4-4-16,0 0 10 0,0 3-10 16,0 1 17-16,0-4-15 15,0 0 18 1,5-1-17-16,-5 1 15 0,0 0-15 15,0 0 9-15,0 3-11 16,0-3 4-16,4 4-5 16,-4-5 16-16,0 5-14 0,0 0 4 15,0 3-6-15,0-3 2 16,5 3-3-16,-5 1 5 0,0 3-5 16,0 1 11-16,0 7-9 15,0-4 4-15,0 8-5 16,0-4 10-16,0 8-9 15,0-8 4-15,0 8-5 16,0-4 2-16,0 12-3 31,0-8-1-31,0 11 1 0,0-7 1 16,0 15-1-16,0-11-1 16,0 11 1-16,0-7-1 15,0 11 0-15,0-12 5 16,0 16-4-16,0-7 3 15,0 10-3-15,0-10 2 0,0 14-2 16,0-10 2-16,0 10-2 16,0-10 2-16,0 10-2 0,0-10-3 15,0 22 1-15,0-15 6 16,0 15-4-16,0-15-3 16,0 16 2-16,0-13 0 15,0 17 0-15,0-13-6 31,0 24 5-31,0-15 6 0,0 11-5 16,0-12 1-16,0 20 0 16,0 50-4-16,4-8 2 15,-4-11 4-15,4-12-3 16,-4 5 0-16,0 2 1 16,0 9 1-16,0-8-1 15,0 0-1-15,0 0 1 0,0 11 1 16,0-3-1-16,0-8 2 15,-4 4-2-15,0 0 2 16,-1 3-2-16,1-7-3 16,-1-11 1-16,1 3 4 15,0 0-3-15,-5 8 3 16,5-16-2-16,4-3-6 0,-5-8 4 16,5-8 3-16,0 4-2 15,-4-4-5-15,4 0 4 16,0-8 6-16,0-7-5 15,4 11-2-15,-4-16 2 0,5-3 3 16,-1-4-3-16,-4 0 0 31,0-4 1-31,0-4 1 0,0-7-1 16,0 14-9-16,0-6 6 16,4-5 4-16,1-4-2 15,-5-3 3-15,4-1-2 16,-4 9-3-16,4-1 1 15,1 0 4-15,-1 0-3 16,-4-3 3-16,5 11-2 0,-1-12-1 16,-4-7 1-16,4-4-4 15,-4-5 2-15,5-3 4 16,-5-3-3-16,4-5 0 16,-4-4 1-16,0 1-4 0,0-5 2 15,0-3 4-15,0-1-3 31,0-3-2-31,0 0 1 16,0-8 1-16,0 0 0 16,0 0 2-16,0 0-1 15,0 0-3-15,0 0 1 0,0 0-2 16,0 8 2-16,0-1 4 16,0 5-3-16,0 0 3 15,0 3-2-15,0-3-3 0,0-1 1 16,0-3 1-16,0 0 0 15,0 0 0-15,0-1 0 16,0 1 2-16,0 0-1 16,0 4 2-1,-4 3-2-15,4 1 5 0,-5 3-5 16,5 0 3 0,-4 1-3-16,4-1 2 0,-4-3-2 15,4-5 5-15,0-3-5 16,-5 0 0-16,5-8 0 15,0 0-1-15,0-12-48 16,0 1 38 0,5-5-134-1,-1 1 111-15,0-5-269 16,-4 5 231-16,-30 7-50 16</inkml:trace>
  </inkml:traceGroup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8:48.222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96AE6DF2-381A-424F-B019-F8AD25FD8B68}" emma:medium="tactile" emma:mode="ink">
          <msink:context xmlns:msink="http://schemas.microsoft.com/ink/2010/main" type="inkDrawing"/>
        </emma:interpretation>
      </emma:emma>
    </inkml:annotationXML>
    <inkml:trace contextRef="#ctx0" brushRef="#br0">-178 2427 200 0,'0'4'88'0,"-5"0"-69"0,5 11-24 0,-4-7 67 15,0 4-50-15,-5 7 29 0,0 8-30 16,-4 4 17-16,-4 8-21 16,-10 4 13-16,-8-1-15 0,-8 9 6 31,-1 3-8-31,5-4-2 15,4-7 0-15,0 0 7 16,5-1-6-16,4-7-43 16,4-8 33-16,9-3-178 0,8-13 145 15,5-3-122 1</inkml:trace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8:43.235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3C031F02-FFBF-48B2-8D26-823C1870D227}" emma:medium="tactile" emma:mode="ink">
          <msink:context xmlns:msink="http://schemas.microsoft.com/ink/2010/main" type="inkDrawing" rotatedBoundingBox="19202,6570 19205,14610 19144,14611 19141,6571" semanticType="verticalRange" shapeName="Other">
            <msink:sourceLink direction="with" ref="{8EBC8C67-79EB-425A-97B0-58725BB256F8}"/>
            <msink:sourceLink direction="with" ref="{B033C455-2CB1-44C9-8A73-715D6DFC8EF4}"/>
            <msink:sourceLink direction="with" ref="{42431A09-7C8B-4121-ABA7-8A79F5D88EA5}"/>
            <msink:destinationLink direction="with" ref="{EF14319E-49A0-45DF-8143-24B6C468C697}"/>
          </msink:context>
        </emma:interpretation>
      </emma:emma>
    </inkml:annotationXML>
    <inkml:trace contextRef="#ctx0" brushRef="#br0">36-8 120 0,'0'-4'55'0,"0"4"-43"0,0-3-15 0,0 3 43 16,-5 0-32-16,5 0 31 16,-4 0-30-16,-1 0 5 15,5 0-10-15,0 0 22 0,0 0-20 16,0 0 29-1,0 0-27-15,0 0 27 16,0 0-26-16,0 0 23 16,0 0-23-16,0 0 17 15,0 3-19-15,0 1-1 16,0 4-4-16,0 0 10 0,0 3-10 16,0 1 17-16,0-4-15 15,0 0 18 1,5-1-17-16,-5 1 15 0,0 0-15 15,0 0 9-15,0 3-11 16,0-3 4-16,4 4-5 16,-4-5 16-16,0 5-14 0,0 0 4 15,0 3-6-15,0-3 2 16,5 3-3-16,-5 1 5 0,0 3-5 16,0 1 11-16,0 7-9 15,0-4 4-15,0 8-5 16,0-4 10-16,0 8-9 15,0-8 4-15,0 8-5 16,0-4 2-16,0 12-3 31,0-8-1-31,0 11 1 0,0-7 1 16,0 15-1-16,0-11-1 16,0 11 1-16,0-7-1 15,0 11 0-15,0-12 5 16,0 16-4-16,0-7 3 15,0 10-3-15,0-10 2 0,0 14-2 16,0-10 2-16,0 10-2 16,0-10 2-16,0 10-2 0,0-10-3 15,0 22 1-15,0-15 6 16,0 15-4-16,0-15-3 16,0 16 2-16,0-13 0 15,0 17 0-15,0-13-6 31,0 24 5-31,0-15 6 0,0 11-5 16,0-12 1-16,0 20 0 16,0 50-4-16,4-8 2 15,-4-11 4-15,4-12-3 16,-4 5 0-16,0 2 1 16,0 9 1-16,0-8-1 15,0 0-1-15,0 0 1 0,0 11 1 16,0-3-1-16,0-8 2 15,-4 4-2-15,0 0 2 16,-1 3-2-16,1-7-3 16,-1-11 1-16,1 3 4 15,0 0-3-15,-5 8 3 16,5-16-2-16,4-3-6 0,-5-8 4 16,5-8 3-16,0 4-2 15,-4-4-5-15,4 0 4 16,0-8 6-16,0-7-5 15,4 11-2-15,-4-16 2 0,5-3 3 16,-1-4-3-16,-4 0 0 31,0-4 1-31,0-4 1 0,0-7-1 16,0 14-9-16,0-6 6 16,4-5 4-16,1-4-2 15,-5-3 3-15,4-1-2 16,-4 9-3-16,4-1 1 15,1 0 4-15,-1 0-3 16,-4-3 3-16,5 11-2 0,-1-12-1 16,-4-7 1-16,4-4-4 15,-4-5 2-15,5-3 4 16,-5-3-3-16,4-5 0 16,-4-4 1-16,0 1-4 0,0-5 2 15,0-3 4-15,0-1-3 31,0-3-2-31,0 0 1 16,0-8 1-16,0 0 0 16,0 0 2-16,0 0-1 15,0 0-3-15,0 0 1 0,0 0-2 16,0 8 2-16,0-1 4 16,0 5-3-16,0 0 3 15,0 3-2-15,0-3-3 0,0-1 1 16,0-3 1-16,0 0 0 15,0 0 0-15,0-1 0 16,0 1 2-16,0 0-1 16,0 4 2-1,-4 3-2-15,4 1 5 0,-5 3-5 16,5 0 3 0,-4 1-3-16,4-1 2 0,-4-3-2 15,4-5 5-15,0-3-5 16,-5 0 0-16,5-8 0 15,0 0-1-15,0-12-48 16,0 1 38 0,5-5-134-1,-1 1 111-15,0-5-269 16,-4 5 231-16,-30 7-50 16</inkml:trace>
  </inkml:traceGroup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20:39.670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7F266E7A-9382-4622-88D1-DE3BDFBDD4CC}" emma:medium="tactile" emma:mode="ink">
          <msink:context xmlns:msink="http://schemas.microsoft.com/ink/2010/main" type="inkDrawing" rotatedBoundingBox="20072,9422 25911,11624 24651,14962 18813,12760" semanticType="callout" shapeName="Other">
            <msink:sourceLink direction="with" ref="{5FE7AB25-BCAD-47CA-A10D-A7FFCBE1DBE7}"/>
            <msink:sourceLink direction="with" ref="{29A8E6EA-38CD-4156-824C-5072EB6BDF7C}"/>
          </msink:context>
        </emma:interpretation>
      </emma:emma>
    </inkml:annotationXML>
    <inkml:trace contextRef="#ctx0" brushRef="#br0">8995 6 136 0,'0'-21'62'0,"0"17"-49"0,4 1-16 16,-4 3 37-16,0 0-27 16,0 0 37-1,4 3 11-15,-4-3-40 0,0 0 53 0,0 0-52 16,0 0 23-16,0 14-3 15,-8 0-26 1,8 0 21-16,0 7-24 16,0 10 19-16,4 4-19 15,-4 10 21-15,0 14-21 32,0 14 22-32,0 4-22 0,-4 10 11 15,0 6-13-15,0 19 11 16,-4-1-12-16,5 7 12 15,-1 4-12-15,0 3 3 16,0 0-5-16,4 3 8 0,0-6-8 16,4-4 7-16,4 0-6 15,-1-10 6-15,5 0-6 16,4-7-2-16,-5-11 0 16,1 7 4-16,-4 4-4 0,0-10 3 15,-4-5-3-15,0-2 5 16,0-15-5-16,-4 1 6 15,0-4-6-15,0 0 3 16,0-7-3 0,0 0 2-16,0-7-2 15,0-7-3-15,0-3 1 16,0-4 1-16,0-3 0 16,0-4 8-16,0-3-6 15,0-3-1-15,0-5 0 16,0 1-1-16,0-3 0 15,0-1 2-15,0 0-1 0,3 1-1 16,-3-4 1-16,4 14-1 16,0 3 0-1,0 0 0-15,0 0-3 16,4 1 2-16,-4-1 4 0,0-3-3 16,0 0 0-16,0-4 1 15,-1 0-4-15,1-3 2 16,0 0 4-16,0-4-3 0,0 1 6 15,0-4-5-15,0-4 0 16,-4-3 0-16,4 0-1 16,-4-4 0-16,4 1-3 15,-4-1 2-15,0-3 6 32,0 4-4-32,0-1 0 0,4 1 0 15,-4-4-1-15,0 0 0 16,0 0 0-16,0 0 0 15,0 0 0-15,0 0 0 16,0 3-3-16,0-3 2 16,0 0 4-16,0 0-3 15,0 0 0-15,0 0 1 0,0 0-1 16,4 0 0-16,-1 0 2 16,1 0-1-16,0 0-6 15,4 0 4 1,0 0 0-16,0 0 1 0,0 0 0 15,-1 0 0-15,5 0 0 32,0 0 0-32,0 0 0 15,-1 0 0-15,1 0 0 0,0 0 0 16,3 0 0-16,1 0 0 16,4 0 0-16,7 0-3 15,0 4 2-15,9-4 6 16,7 0-4-16,3 3-3 15,9-3 2-15,0 0 3 0,-8 0-3 16,-4 0 3-16,-4 4-2 16,4-1 11-16,-4 1-10 15,-4-1 5-15,1 1-5 16,3-1 5-16,4 0-6 16,0 1 6-16,0-1-6 15,-4 1 3-15,0 3-3 0,-4 0 5 16,-4 0-5-16,1 0 3 15,-9 0-3-15,-3-4 5 16,-1 1-5-16,-3-1 3 16,-1 1-3-16,-3-1 2 0,0 1-2 15,0-4-1-15,-1 3 1 32,5 0 4-32,0 1-4 15,-1-1-3-15,1-3 2 0,3 0 8 16,1 0-6-16,0 0-7 15,-1 7 5-15,8-3-1 16,1-1 1-16,-5 1 0 16,1-4 0-16,-1 0 8 15,1 0-6-15,-1 0-1 0,-3 0 0 16,-1 0 1-16,-3 0-1 16,0 0 5-16,-5 0-5 15,-3 0 3-15,0 0-3 16,0 3-1-16,-4 1 1 15,-4-4 4-15,0 0-4 16,0 0 3 0,0 0-3-16,0 0-3 15,0 0 1-15,0 0 1 16,-4 3 0-16,4-3 2 16,-4 4-1-16,4-4-6 15,0 0 4-15,0 0 0 0,0 0 1 16,0 3 0-16,4 1 0 15,0-4 2-15,0 0-1 16,3 3-1-16,1 1 1 0,0-4-7 16,0 0 5-16,4 0 6 15,-1 0-5-15,-3-4 4 16,0 1-3-16,0-1-6 16,3 1 4-16,-3-1 6 15,4 4-5 1,0 0-4-16,0 0 3 15,-1 0 0-15,1 0 1 16,0 0 0-16,-1 0 0 16,-7 0 2-16,8 0-1 15,-4 0 2-15,-4 0-2 16,0 0 5-16,0-3-5 16,0 3 0-16,-4 0 0 0,0-4-1 15,0 4 0-15,0 0 0 16,0 0 0-16,0 0 0 15,0 0 0-15,0 0 0 16,0 0 0-16,-4 0 2 0,0 0-1 16,0 0-1-16,0 0 1 15,0 0-1 1,0 0 0-16,0 0-3 0,-4 0 2 16,8 0 6-16,-4 0-4 15,4-3-3-15,0 3 2 0,-3-4 0 16,-1 1 0-16,0-1 2 15,0-3-1-15,0 4-3 32,0-1 1-32,4-2-2 0,0-1 2 15,-4 0 1-15,4 0 0 16,0 0-3-16,0 0 2 16,0 0 4-16,0 0-3 15,0 0-2-15,0 0 1 16,0 0-2-16,0 0 2 15,0-3 1-15,0-1 0 0,0 4 0 16,0 0 0-16,0-3 0 16,0 3 0-16,0 0-6 15,0-14 8 1,0 0-3-16,0-3-1 16,0 0 1-16,4-8 4 15,0-2-3 1,0-1-5-16,0 0 4 15,4 0 3-15,-5 1-2 16,9 2-2-16,-4 1 1 16,0 3 4-16,4 0-3 0,-1 4-5 15,1 3 4-15,0 4 0 16,3-1 1-16,9 5-3 16,-5-1 2-16,5-4 4 0,3 11-3 15,1-3-2-15,-1 3 1 16,0-3 1-16,1 3 0 15,-1 0-3-15,0 0 2 16,-3 0-2-16,-1 3 2 16,1 8 4-16,7 3-3 15,-4 3-16-15,1 1 12 0,-1-1 19 16,1 0-13-16,11 4 0 16,-8 4 0-16,0 2-2 15,1 5 0-15,3-1 2 16,-4 0-1-16,-4 8-1 0,1-1 1 15,-9 4 4-15,5 0-4 32,-9-4-3-32,1 0 2 15,-4 0 5-15,-1-3-4 16,-3 0 3-16,0-4-3 16,0 1-3-16,0-1 1 0,0-3 1 15,-5 0 0-15,1 3 0 16,0-3 0-16,0 0 0 15,0 0 0-15,0-4 0 0,0-3 0 16,4 0-3-16,-4-4 2 16,0-3 4-16,-1 0-3 15,1 0 0-15,0-3 1 16,0-1-1-16,4 0 0 16,0-3-3-16,-4 0 2 15,0 0 4 1,4 4-3-16,-5-4 0 15,5 0 1-15,0 0-4 16,-4 3 2-16,4-3 1 16,0 7 0-16,-1-7 0 15,-3 0 0-15,4 4 2 16,-4-4-1-16,-4 0-1 16,4 0 1-16,0 0-1 0,0 0 0 15,0 0-3-15,4 3 2 16,-5-3 4-16,-3 0-3 15,4 0 0-15,0 0 1 0,0 0-1 16,0 0 0-16,0 4-3 16,0-1 2-16,19 4 1 15,1-3 0-15,7-1 0 16,4-3 0-16,4 0 0 16,0 0 0-16,-3 0 0 15,7 0-3-15,0 0 2 16,4 0 4-16,15 4-3 15,1-4 0-15,3 0 1 16,1 0-1 0,-9 3 0-16,-7-3 0 15,-4 0 0-15,0 0 2 16,0 4-1-16,-4-4-1 16,0 0 1-16,4 0 1 15,0 3-1-15,0-3-3 16,0 4 1-16,-4-1 4 0,4 1-3 15,-8 2 3-15,-8 1-2 0,-8 0-1 16,-3-3 1-16,3-4 4 16,-7 0-4-16,0 0 0 15,-5 0 0-15,1 0-4 16,0 0 2-16,0-4 1 16,-1 4 0-16,-3 0 0 15,4-7 0 1,0 4 2-16,-1-4-1 15,1 4-3-15,0-1 1 16,0 1 4-16,-1-1-3 16,1 1-2-16,4 3 1 15,11 0 4 1,0 0-3 0,5 0-2-16,-9 0 1 0,5 3 1 15,-5 1 0-15,4-1 0 16,5 1 0-16,-5-1 0 15,-7-3 0-15,-1 0 0 16,-7 0 0-16,0 3 0 0,-1-3 0 16,1 0 2-16,0 4-1 15,-4-1-1-15,-1 1 1 0,1-1-4 16,0 1 2-16,0-1-8 16,0 4 7-16,0 0-66 15,-1-3 53-15,1-4-199 16,-23-35-232-1</inkml:trace>
  </inkml:traceGroup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20:41.484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51431832-3E43-4EC6-A773-6147234B56C4}" emma:medium="tactile" emma:mode="ink">
          <msink:context xmlns:msink="http://schemas.microsoft.com/ink/2010/main" type="inkDrawing" rotatedBoundingBox="20043,8717 25325,8715 25326,9591 20044,9593" semanticType="callout" shapeName="Other">
            <msink:sourceLink direction="with" ref="{29A8E6EA-38CD-4156-824C-5072EB6BDF7C}"/>
          </msink:context>
        </emma:interpretation>
      </emma:emma>
    </inkml:annotationXML>
    <inkml:trace contextRef="#ctx0" brushRef="#br0">295 876 144 0,'-4'-7'65'0,"0"7"-51"0,-3 0-17 0,3 0 46 0,0 0-35 0,-4 0 37 16,0 0-34-16,0-3 42 15,0-1-40-15,-3-3 36 0,-1-3-36 16,0-4 23-16,0-7-26 16,-3-10 25-16,-1-11-26 15,1-17 32-15,-9 0-31 16,1-7 12-16,3 0-16 0,1 7-4 15,3 0 0-15,4 3-2 16,4 7 0-16,1 8-6 16,3 2 5-16,0 8 3 15,4 7-2-15,0 6-5 16,4-2 4-16,3 6-3 31,5 3 3-31,-4 1 4 0,0 3-3 16,0 3 3-16,-1-2-2 15,1 2-1-15,-4 1 1 16,0 3 1-16,0-4-1 16,0 1-6-16,-4-1 4 15,0 1 6-15,0-1-5 16,0 4-2-16,4-3 2 0,0 3 3 16,-4 0-3-16,0 0 9 0,0 0-7 15,4 0 13-15,-4 0-11 16,0 0 0-16,4 0-2 15,-1-4 7-15,1 4-7 16,0-3 2-16,0 3-3 31,0-4 5-31,4 4-5 0,0 0 3 16,0 4-3-16,3 3 2 16,5 0-2-16,0 0 5 15,3 0-5-15,1 0 11 16,-1-1-9-16,1 1-4 15,-1 0 1-15,5 0 3 16,7-3-3-16,12-1 0 0,27 1 1 16,16-1 10-16,1 1-9 15,6-4 3-15,32 0-4 16,5 3 16-16,-9 1-13 16,12 3 21-16,15 0-19 15,-7-1 17-15,0 1-18 16,23 4 12-16,-8-4-12 0,-11 3 8 15,8 4-10-15,-1 0 13 0,-15 0-12 16,-12-4 6-16,-4-3-7 16,-3 0 12-16,-5 0-11 15,-7 0 9-15,-13 0-10 16,-7-3 2-16,-7-1-4 31,7 1 2-31,-8-1-2 0,8 1 5 16,-12-1-5-16,-3 0 0 15,-13-3 0-15,-3 0 1 16,0-3-1-16,7 0 2 16,1-4-2-16,11 3-1 15,-4-3 1-15,5 4-1 16,-17-4 0-16,1 3 0 0,-8 1 0 16,-8 3 0-16,4 0 0 15,-8 0 0-15,-8 0 0 16,8 3 0-16,0 1 0 0,-3-1 5 15,-9 1-4-15,12 3 0 16,-8 0 0-16,-3 0 1 31,-1-1-1-31,-3 1 2 16,3 0-2-16,-4 0-3 0,5-3 1 16,-5-1 4-16,-7 1-3 15,3-4-2-15,-3 0 1 16,4 0 6-16,-1 0-4 15,1 0 0-15,-1 0 0 16,-3 0-1-16,-4 0 0 0,3 0 0 16,1 0 0-16,0 0 2 15,-5 0-1-15,-3 0-1 16,0-4 1-16,-4 4-18 16,0 0 13-16,-4-3-32 15,0 3 28-15,0-4-36 16,0 4 33-16,0 0-45 0,0 0 42 15,0-3-49-15,0 3 48 16,0 0-35-16,4 0 37 16,0 0-69-16,-1 3 63 0,5-20-331 31</inkml:trace>
  </inkml:traceGroup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8:47.644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33F1AB55-1881-4810-B779-872C27A006CB}" emma:medium="tactile" emma:mode="ink">
          <msink:context xmlns:msink="http://schemas.microsoft.com/ink/2010/main" type="inkDrawing"/>
        </emma:interpretation>
      </emma:emma>
    </inkml:annotationXML>
    <inkml:trace contextRef="#ctx0" brushRef="#br0">-684 1605 140 0,'4'8'62'0,"-4"-8"-49"0,9-12-16 0,-5 12 37 31,9 0-27-31,5-3 20 0,3-1-20 16,19 0 7-16,-5 0-10 16,-9 0 15-16,22-8-15 0,17-11 7 15,-4 0-8 1,-13 4 4-16,-9 3-6 0,-8 4 11 0,-5 5-9 31,-4 7-1-31,-9 4-1 0,-9 3-256 16</inkml:trace>
  </inkml:traceGroup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8:47.244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CEF0A2C1-FB58-49CA-9735-D740B45616B5}" emma:medium="tactile" emma:mode="ink">
          <msink:context xmlns:msink="http://schemas.microsoft.com/ink/2010/main" type="inkDrawing"/>
        </emma:interpretation>
      </emma:emma>
    </inkml:annotationXML>
    <inkml:trace contextRef="#ctx0" brushRef="#br0">-558 543 116 0,'0'-8'55'0,"0"8"-43"0,13-4-15 0,-13 4 37 16,13 4-27-16,-4 0 6 15,22 4-9-15,-5 0 33 0,22 3-28 16,-9 1 30-16,9 0-30 0,17 3 10 15,-4 1-13 1,-4 3 4-16,-9-3-7 16,-4-5 12-16,-1 1-11 0,-8-1 6 15,-4 1-7-15,-9 0-83 16,-18 3 63 0,-13-3-193-16</inkml:trace>
  </inkml:traceGroup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8:45.352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22830996-C1EC-4E95-A513-7E63EAAA6BD5}" emma:medium="tactile" emma:mode="ink">
          <msink:context xmlns:msink="http://schemas.microsoft.com/ink/2010/main" type="inkDrawing"/>
        </emma:interpretation>
      </emma:emma>
    </inkml:annotationXML>
    <inkml:trace contextRef="#ctx0" brushRef="#br0">1348 93 184 0,'-4'-23'85'0,"-1"23"-67"0,-12-11-23 0,4 7 83 0,0 0-62 16,0 0 56-16,0 0-54 15,-5 4 44-15,1 0-46 16,-5 0 25-16,0 8-30 0,-4 3 8 31,4 1-13-31,-4 0 12 0,-9 7-13 16,-4 0 0-16,-14 5-3 16,1 7 10-16,8-12-10 0,5 0 3 0,-13 16-4 15,8-8-1-15,-8 20 1 16,8-4-4-16,-21 26 2 31,8-10 4-31,-13 22-3 0,9-11 0 16,-4 31 1-16,8-16 1 0,1 31-1 15,-23 74 5-15,22-23-5 16,14-8 3-16,17-4-3 16,8-16 5-16,14-7-5 15,8-8 0-15,14-7 0 31,16-1-1-31,19 0 0 0,8-15 0 16,0-12 0 0,0-7 2-16,4-9-1 0,14-7-1 15,17-12 1-15,9-11 1 16,-10-12-1-16,-7-4 2 16,3-4-2-16,14-3 2 15,0-9-2-15,-1-7-1 0,-12-4 1 16,-9-4 4-16,0-7-4 0,-1-5-3 15,14-7 2-15,5 4 8 16,-5-5-6-16,-9-3-1 16,-9-8 0-16,1-7 4 15,-5-9-4-15,5-11 9 16,-5 0-8-16,-5-8 10 16,-3-7-9-16,-5-12-4 15,0-8 1-15,-13-4 5 16,-4 0-4-16,-10 4 3 0,-3 4-3 15,-9 8 2-15,-5 0-2 16,-4-1 2-16,-4 1-2 31,-5 4 5-31,1-1-5 0,-5 5 3 16,0-8-3 0,0-1 5-16,-5-3-5 0,-3 4 0 15,-5 11 0-15,-5 8 1 16,-4 8-1-16,-4 4 5 15,-4 7-5-15,-5 5 9 16,-9 7-8-16,1 0 13 0,-5 4-11 16,4-4 3-16,-4 0-5 15,4-4-4-15,-4-3 2 16,-8-1 3-16,16 12-3 16,6 4 0-16,-19-4 1 15,10 4-4-15,-5 3 2 16,8 5 1-1,-3-4 0-15,8 7 2 16,-4 1-1-16,8-1-3 16,-4 1 1-16,9 3 1 0,-4 1 0 15,3 3 0-15,-8 0 0 16,5 4 2-16,-9 0-1 16,4 0-1-16,-4 1 1 15,4-1-4-15,0 4 2 0,4 0 4 16,1 0-3-16,4 0-2 15,4 0 1 1,4 0 1-16,1 0 0 16,4 0 0-16,0 0 0 15,4 0-3-15,0 0 2 0,1 0 1 16,3 0 0-16,1 0 0 0,-1 0 0 16,1 0-3-16,0 0 2 15,4 0 4-15,0 0-3 16,0 0 0-16,0 0 1 15,0 0-74-15,0 0 57 16,0 0-148-16,8-4 126 31,-3 4-267-31,4-12 233 16,-1 4-47-16</inkml:trace>
  </inkml:traceGroup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8:48.669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DD421E84-3D1A-46CD-968D-3E4607F196D3}" emma:medium="tactile" emma:mode="ink">
          <msink:context xmlns:msink="http://schemas.microsoft.com/ink/2010/main" type="inkDrawing" rotatedBoundingBox="21608,4320 21690,3717 21738,3723 21656,4326" shapeName="Other">
            <msink:destinationLink direction="with" ref="{EB99F998-E630-4D05-803B-7CD7EDC223D5}"/>
          </msink:context>
        </emma:interpretation>
      </emma:emma>
    </inkml:annotationXML>
    <inkml:trace contextRef="#ctx0" brushRef="#br0">689 3156 168 0,'-17'-31'75'0,"17"27"-59"0,0 0-20 0,0 4 93 15,0 0-71-15,-4 8 38 0,-1 4-40 16,1 3 18-16,0 8-24 16,-5 12 10-16,0 8-14 0,0 0 5 15,1 3-8-15,-1 1-2 16,0-1 0-16,5 8-1 16,0-3 0-16,4-1-26 15,0-3 21 1,4-9-139-16,0-7 113 15,1-15-185 1</inkml:trace>
  </inkml:traceGroup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8:46.266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5A7734C6-5C8D-4FB2-8794-089110D462BB}" emma:medium="tactile" emma:mode="ink">
          <msink:context xmlns:msink="http://schemas.microsoft.com/ink/2010/main" type="inkDrawing"/>
        </emma:interpretation>
      </emma:emma>
    </inkml:annotationXML>
    <inkml:trace contextRef="#ctx0" brushRef="#br0">437-380 124 0,'-9'-19'59'0,"9"19"-47"0,-5-19-15 0,1 19 57 0,0-4-43 16,-1 0 46-16,1 0-42 15,0 0 37-15,-1 0-39 16,1 0 24-16,0 4-27 0,4 0-8 16,4 8-1-16,0 0-1 15,5 15 0-15,0-3 5 0,4 11-4 16,0-4 3-16,4 8-3 15,1-8 5-15,4 8-5 16,-5-4 11-16,0 0-9 16,-3-4 4-16,-1 0-5 15,0-4 10-15,-5-3-9 16,1-1-43-16,-4 0 32 0,-1-3-166 16,0 3 135-16,-4-3-125 15</inkml:trace>
    <inkml:trace contextRef="#ctx0" brushRef="#br0" timeOffset="445.8548">66-166 104 0,'13'4'49'0,"-13"-4"-39"0,30 11-12 0,-25-7 47 16,12 8-36-16,-4-5 30 16,13 9-29-1,-4-4 26-15,13 7-27 0,-9-4 18 0,5 5-20 0,-5-1 4 16,0 4-7-16,-4-3 11 15,0 3-11 1,-5-3 6-16,1-1-7 16,-5-4 1-16,0 1-3 15,-4-4-275 1</inkml:trace>
  </inkml:traceGroup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8:49.085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EB99F998-E630-4D05-803B-7CD7EDC223D5}" emma:medium="tactile" emma:mode="ink">
          <msink:context xmlns:msink="http://schemas.microsoft.com/ink/2010/main" type="inkDrawing" rotatedBoundingBox="22841,3681 23241,4201 23201,4232 22802,3712" semanticType="callout" shapeName="Other">
            <msink:sourceLink direction="with" ref="{DD421E84-3D1A-46CD-968D-3E4607F196D3}"/>
          </msink:context>
        </emma:interpretation>
      </emma:emma>
    </inkml:annotationXML>
    <inkml:trace contextRef="#ctx0" brushRef="#br0">1797 3078 156 0,'0'16'69'0,"5"-4"-55"0,-1 11-18 0,0-8 62 16,1 5-47-16,3 7 36 16,14 4-35-16,4 4 19 15,5 4-23-15,4-1 7 0,0 1-11 16,-5 0 6-16,1-4-7 15,-1 0 4-15,-4-4-6 0,5-4 6 16,-5 0-6-16,-4-4-137 0,-5-7 107 16</inkml:trace>
  </inkml:traceGroup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8:49.853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D5D67A5C-9017-4A72-8830-903B34C29B3C}" emma:medium="tactile" emma:mode="ink">
          <msink:context xmlns:msink="http://schemas.microsoft.com/ink/2010/main" type="inkDrawing"/>
        </emma:interpretation>
      </emma:emma>
    </inkml:annotationXML>
    <inkml:trace contextRef="#ctx0" brushRef="#br0">2949 2245 188 0,'17'8'85'0,"-4"-1"-67"0,9 5-23 0,4-4 78 0,5 3-59 15,4 1 38-15,8 0-38 16,1-5 6-16,4 1-14 15,-9-4 4-15,0 0-7 0,-4 0 1 16,-4-4-3-16,-5 0 2 16,-9 0-2-16,1-4-104 15,-5 0 81 1,-4-4-228 0</inkml:trace>
    <inkml:trace contextRef="#ctx0" brushRef="#br0" timeOffset="418.7698">3158 1524 228 0,'-4'-4'105'0,"4"4"-83"0,-5-8-28 0,5 8 88 16,5-7-66-16,-1-1 34 15,5-4-36-15,8 1-5 16,5-1-6-16,8-4-5 0,1 5 1 16,4-1 1-16,0 4 0 15,0-3 0-15,0-1 0 16,-5 4 5-16,1-3-4 16,-10 3-56-16,1 0 44 0,-9 0-98 0,-4 1 83 15,-9-1-198 1</inkml:trace>
    <inkml:trace contextRef="#ctx0" brushRef="#br0" timeOffset="844.0637">2992 772 216 0,'-4'-16'98'0,"4"16"-77"0,4-15-26 0,1 7 75 16,-1-11-56-16,0-1 23 16,18 5-26-16,4-5 1 15,5 1-8-15,4-4-6 0,4-1 2 16,0 1 0-16,-4-4 0 16,4 4 8-16,-8-12-6 31,-1 0 2-31,-3 4-3 0,-10 0-43 15,-4 4 34 1,-4 0-116-16,-5 0 96 0,-4-4-171 16</inkml:trace>
    <inkml:trace contextRef="#ctx0" brushRef="#br0" timeOffset="1270.3835">2587 279 252 0,'0'0'115'0,"4"-7"-91"0,0-9-30 15,-4 8 60-15,5-7-44 16,3-4 25-16,6-12-25 15,3-12 5-15,5 0-11 0,0-3 1 0,-1 3-4 16,1 4 2-16,0-3-2 16,0 3-20-16,-5 4 15 15,-4 4-77-15,0 8 62 16,-4 3-87 0,-4 5 80-16,-5 3-158 15</inkml:trace>
    <inkml:trace contextRef="#ctx0" brushRef="#br0" timeOffset="1617.1629">2020 62 172 0,'4'-7'78'0,"-8"-1"-61"0,4-4-21 0,0 8 42 16,0-7-31-16,4-9-2 0,0-3-2 16,5-4-1-16,0-4-1 15,0-8-48-15,4 0 37 0,0-7-171 16</inkml:trace>
  </inkml:traceGroup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8:49.468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7CB8893A-7E66-4A7F-9D6D-FD8E6AA2322D}" emma:medium="tactile" emma:mode="ink">
          <msink:context xmlns:msink="http://schemas.microsoft.com/ink/2010/main" type="inkDrawing"/>
        </emma:interpretation>
      </emma:emma>
    </inkml:annotationXML>
    <inkml:trace contextRef="#ctx0" brushRef="#br0">2552 2753 248 0,'-9'8'111'0,"18"7"-87"0,8 1-30 0,-8-9 27 16,8 5-18-16,10 0 15 16,7 3-13-16,6 4 6 15,-5 1-8-15,-1-1 1 0,1 1-3 16,0-1 2-16,-4 0-2 15,-1-7 11-15,-4 4-10 32,-4 3-81-32,0-7 62 0,-4-9-235 15</inkml:trace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8:48.669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4B3D5F6F-66AF-49D1-A6DF-4A62A8A347E4}" emma:medium="tactile" emma:mode="ink">
          <msink:context xmlns:msink="http://schemas.microsoft.com/ink/2010/main" type="writingRegion" rotatedBoundingBox="20204,4212 20526,90 24697,417 24374,4539"/>
        </emma:interpretation>
      </emma:emma>
    </inkml:annotationXML>
    <inkml:traceGroup>
      <inkml:annotationXML>
        <emma:emma xmlns:emma="http://www.w3.org/2003/04/emma" version="1.0">
          <emma:interpretation id="{1D66F535-4140-48B8-98C3-B52AB2742706}" emma:medium="tactile" emma:mode="ink">
            <msink:context xmlns:msink="http://schemas.microsoft.com/ink/2010/main" type="paragraph" rotatedBoundingBox="20361,162 21734,162 21734,4326 20361,432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4AC72E6-F98C-4E2C-B5E2-A35C1391B9E0}" emma:medium="tactile" emma:mode="ink">
              <msink:context xmlns:msink="http://schemas.microsoft.com/ink/2010/main" type="inkBullet" rotatedBoundingBox="20252,4251 20472,110 21924,187 21703,4328"/>
            </emma:interpretation>
            <emma:one-of disjunction-type="recognition" id="oneOf0">
              <emma:interpretation id="interp0" emma:lang="en-US" emma:confidence="0">
                <emma:literal>it.</emma:literal>
              </emma:interpretation>
              <emma:interpretation id="interp1" emma:lang="en-US" emma:confidence="0">
                <emma:literal>i:</emma:literal>
              </emma:interpretation>
              <emma:interpretation id="interp2" emma:lang="en-US" emma:confidence="0">
                <emma:literal>in:</emma:literal>
              </emma:interpretation>
              <emma:interpretation id="interp3" emma:lang="en-US" emma:confidence="0">
                <emma:literal>it:</emma:literal>
              </emma:interpretation>
              <emma:interpretation id="interp4" emma:lang="en-US" emma:confidence="0">
                <emma:literal>'i',</emma:literal>
              </emma:interpretation>
            </emma:one-of>
          </emma:emma>
        </inkml:annotationXML>
        <inkml:trace contextRef="#ctx0" brushRef="#br0">689 3156 168 0,'-17'-31'75'0,"17"27"-59"0,0 0-20 0,0 4 93 15,0 0-71-15,-4 8 38 0,-1 4-40 16,1 3 18-16,0 8-24 16,-5 12 10-16,0 8-14 0,0 0 5 15,1 3-8-15,-1 1-2 16,0-1 0-16,5 8-1 16,0-3 0-16,4-1-26 15,0-3 21 1,4-9-139-16,0-7 113 15,1-15-185 1</inkml:trace>
        <inkml:trace contextRef="#ctx0" brushRef="#br0" timeOffset="-447.1048">-178 2427 200 0,'0'4'88'0,"-5"0"-69"0,5 11-24 0,-4-7 67 15,0 4-50-15,-5 7 29 0,0 8-30 16,-4 4 17-16,-4 8-21 16,-10 4 13-16,-8-1-15 0,-8 9 6 31,-1 3-8-31,5-4-2 15,4-7 0-15,0 0 7 16,5-1-6-16,4-7-43 16,4-8 33-16,9-3-178 0,8-13 145 15,5-3-122 1</inkml:trace>
        <inkml:trace contextRef="#ctx0" brushRef="#br0" timeOffset="-1024.6051">-684 1605 140 0,'4'8'62'0,"-4"-8"-49"0,9-12-16 0,-5 12 37 31,9 0-27-31,5-3 20 0,3-1-20 16,19 0 7-16,-5 0-10 16,-9 0 15-16,22-8-15 0,17-11 7 15,-4 0-8 1,-13 4 4-16,-9 3-6 0,-8 4 11 0,-5 5-9 31,-4 7-1-31,-9 4-1 0,-9 3-256 16</inkml:trace>
        <inkml:trace contextRef="#ctx0" brushRef="#br0" timeOffset="-1424.5338">-558 543 116 0,'0'-8'55'0,"0"8"-43"0,13-4-15 0,-13 4 37 16,13 4-27-16,-4 0 6 15,22 4-9-15,-5 0 33 0,22 3-28 16,-9 1 30-16,9 0-30 0,17 3 10 15,-4 1-13 1,-4 3 4-16,-9-3-7 16,-4-5 12-16,-1 1-11 0,-8-1 6 15,-4 1-7-15,-9 0-83 16,-18 3 63 0,-13-3-193-16</inkml:trace>
        <inkml:trace contextRef="#ctx0" brushRef="#br0" timeOffset="-1956.5117">66-166 104 0,'13'4'49'0,"-13"-4"-39"0,30 11-12 0,-25-7 47 16,12 8-36-16,-4-5 30 16,13 9-29-1,-4-4 26-15,13 7-27 0,-9-4 18 0,5 5-20 0,-5-1 4 16,0 4-7-16,-4-3 11 15,0 3-11 1,-5-3 6-16,1-1-7 16,-5-4 1-16,0 1-3 15,-4-4-275 1</inkml:trace>
        <inkml:trace contextRef="#ctx0" brushRef="#br0" timeOffset="-2402.3665">437-380 124 0,'-9'-19'59'0,"9"19"-47"0,-5-19-15 0,1 19 57 0,0-4-43 16,-1 0 46-16,1 0-42 15,0 0 37-15,-1 0-39 16,1 0 24-16,0 4-27 0,4 0-8 16,4 8-1-16,0 0-1 15,5 15 0-15,0-3 5 0,4 11-4 16,0-4 3-16,4 8-3 15,1-8 5-15,4 8-5 16,-5-4 11-16,0 0-9 16,-3-4 4-16,-1 0-5 15,0-4 10-15,-5-3-9 16,1-1-43-16,-4 0 32 0,-1-3-166 16,0 3 135-16,-4-3-125 15</inkml:trace>
      </inkml:traceGroup>
    </inkml:traceGroup>
    <inkml:traceGroup>
      <inkml:annotationXML>
        <emma:emma xmlns:emma="http://www.w3.org/2003/04/emma" version="1.0">
          <emma:interpretation id="{AB3F2EEF-F40F-4630-94DF-FB08FA2FF4ED}" emma:medium="tactile" emma:mode="ink">
            <msink:context xmlns:msink="http://schemas.microsoft.com/ink/2010/main" type="paragraph" rotatedBoundingBox="20965,3494 21199,512 23965,728 23731,371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96196B2-B0DA-4EC6-B3A4-AAE5C36E06B9}" emma:medium="tactile" emma:mode="ink">
              <msink:context xmlns:msink="http://schemas.microsoft.com/ink/2010/main" type="line" rotatedBoundingBox="20965,3494 21199,512 23965,728 23731,3711"/>
            </emma:interpretation>
          </emma:emma>
        </inkml:annotationXML>
        <inkml:traceGroup>
          <inkml:annotationXML>
            <emma:emma xmlns:emma="http://www.w3.org/2003/04/emma" version="1.0">
              <emma:interpretation id="{15033982-1BDB-4261-831C-16A83C14220D}" emma:medium="tactile" emma:mode="ink">
                <msink:context xmlns:msink="http://schemas.microsoft.com/ink/2010/main" type="inkWord" rotatedBoundingBox="20965,3494 21199,512 23965,728 23731,3711"/>
              </emma:interpretation>
              <emma:one-of disjunction-type="recognition" id="oneOf1">
                <emma:interpretation id="interp5" emma:lang="en-US" emma:confidence="0">
                  <emma:literal>0</emma:literal>
                </emma:interpretation>
                <emma:interpretation id="interp6" emma:lang="en-US" emma:confidence="0">
                  <emma:literal>O</emma:literal>
                </emma:interpretation>
                <emma:interpretation id="interp7" emma:lang="en-US" emma:confidence="0">
                  <emma:literal>o</emma:literal>
                </emma:interpretation>
                <emma:interpretation id="interp8" emma:lang="en-US" emma:confidence="0">
                  <emma:literal>g</emma:literal>
                </emma:interpretation>
                <emma:interpretation id="interp9" emma:lang="en-US" emma:confidence="0">
                  <emma:literal>,</emma:literal>
                </emma:interpretation>
              </emma:one-of>
            </emma:emma>
          </inkml:annotationXML>
          <inkml:trace contextRef="#ctx0" brushRef="#br0" timeOffset="-3316.3816">1348 93 184 0,'-4'-23'85'0,"-1"23"-67"0,-12-11-23 0,4 7 83 0,0 0-62 16,0 0 56-16,0 0-54 15,-5 4 44-15,1 0-46 16,-5 0 25-16,0 8-30 0,-4 3 8 31,4 1-13-31,-4 0 12 0,-9 7-13 16,-4 0 0-16,-14 5-3 16,1 7 10-16,8-12-10 0,5 0 3 0,-13 16-4 15,8-8-1-15,-8 20 1 16,8-4-4-16,-21 26 2 31,8-10 4-31,-13 22-3 0,9-11 0 16,-4 31 1-16,8-16 1 0,1 31-1 15,-23 74 5-15,22-23-5 16,14-8 3-16,17-4-3 16,8-16 5-16,14-7-5 15,8-8 0-15,14-7 0 31,16-1-1-31,19 0 0 0,8-15 0 16,0-12 0 0,0-7 2-16,4-9-1 0,14-7-1 15,17-12 1-15,9-11 1 16,-10-12-1-16,-7-4 2 16,3-4-2-16,14-3 2 15,0-9-2-15,-1-7-1 0,-12-4 1 16,-9-4 4-16,0-7-4 0,-1-5-3 15,14-7 2-15,5 4 8 16,-5-5-6-16,-9-3-1 16,-9-8 0-16,1-7 4 15,-5-9-4-15,5-11 9 16,-5 0-8-16,-5-8 10 16,-3-7-9-16,-5-12-4 15,0-8 1-15,-13-4 5 16,-4 0-4-16,-10 4 3 0,-3 4-3 15,-9 8 2-15,-5 0-2 16,-4-1 2-16,-4 1-2 31,-5 4 5-31,1-1-5 0,-5 5 3 16,0-8-3 0,0-1 5-16,-5-3-5 0,-3 4 0 15,-5 11 0-15,-5 8 1 16,-4 8-1-16,-4 4 5 15,-4 7-5-15,-5 5 9 16,-9 7-8-16,1 0 13 0,-5 4-11 16,4-4 3-16,-4 0-5 15,4-4-4-15,-4-3 2 16,-8-1 3-16,16 12-3 16,6 4 0-16,-19-4 1 15,10 4-4-15,-5 3 2 16,8 5 1-1,-3-4 0-15,8 7 2 16,-4 1-1-16,8-1-3 16,-4 1 1-16,9 3 1 0,-4 1 0 15,3 3 0-15,-8 0 0 16,5 4 2-16,-9 0-1 16,4 0-1-16,-4 1 1 15,4-1-4-15,0 4 2 0,4 0 4 16,1 0-3-16,4 0-2 15,4 0 1 1,4 0 1-16,1 0 0 16,4 0 0-16,0 0 0 15,4 0-3-15,0 0 2 0,1 0 1 16,3 0 0-16,1 0 0 0,-1 0 0 16,1 0-3-16,0 0 2 15,4 0 4-15,0 0-3 16,0 0 0-16,0 0 1 15,0 0-74-15,0 0 57 16,0 0-148-16,8-4 126 31,-3 4-267-31,4-12 233 16,-1 4-47-16</inkml:trace>
        </inkml:traceGroup>
      </inkml:traceGroup>
    </inkml:traceGroup>
    <inkml:traceGroup>
      <inkml:annotationXML>
        <emma:emma xmlns:emma="http://www.w3.org/2003/04/emma" version="1.0">
          <emma:interpretation id="{5FC16E18-B6A4-499D-AE08-E09D45A1FA6B}" emma:medium="tactile" emma:mode="ink">
            <msink:context xmlns:msink="http://schemas.microsoft.com/ink/2010/main" type="paragraph" rotatedBoundingBox="22721,4160 23098,280 24741,440 24365,432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88B6037-8632-4E58-A583-DC63BAC3E789}" emma:medium="tactile" emma:mode="ink">
              <msink:context xmlns:msink="http://schemas.microsoft.com/ink/2010/main" type="line" rotatedBoundingBox="22721,4160 23098,280 24741,440 24365,4320"/>
            </emma:interpretation>
          </emma:emma>
        </inkml:annotationXML>
        <inkml:traceGroup>
          <inkml:annotationXML>
            <emma:emma xmlns:emma="http://www.w3.org/2003/04/emma" version="1.0">
              <emma:interpretation id="{32E1DDCB-E4DB-4D9C-B95E-95CFEC962893}" emma:medium="tactile" emma:mode="ink">
                <msink:context xmlns:msink="http://schemas.microsoft.com/ink/2010/main" type="inkWord" rotatedBoundingBox="22721,4160 23098,280 24741,440 24365,4320"/>
              </emma:interpretation>
              <emma:one-of disjunction-type="recognition" id="oneOf2">
                <emma:interpretation id="interp10" emma:lang="en-US" emma:confidence="0">
                  <emma:literal>!</emma:literal>
                </emma:interpretation>
                <emma:interpretation id="interp11" emma:lang="en-US" emma:confidence="0">
                  <emma:literal>¥</emma:literal>
                </emma:interpretation>
                <emma:interpretation id="interp12" emma:lang="en-US" emma:confidence="0">
                  <emma:literal>i</emma:literal>
                </emma:interpretation>
                <emma:interpretation id="interp13" emma:lang="en-US" emma:confidence="0">
                  <emma:literal>p</emma:literal>
                </emma:interpretation>
                <emma:interpretation id="interp14" emma:lang="en-US" emma:confidence="0">
                  <emma:literal>I</emma:literal>
                </emma:interpretation>
              </emma:one-of>
            </emma:emma>
          </inkml:annotationXML>
          <inkml:trace contextRef="#ctx0" brushRef="#br0" timeOffset="416.5976">1797 3078 156 0,'0'16'69'0,"5"-4"-55"0,-1 11-18 0,0-8 62 16,1 5-47-16,3 7 36 16,14 4-35-16,4 4 19 15,5 4-23-15,4-1 7 0,0 1-11 16,-5 0 6-16,1-4-7 15,-1 0 4-15,-4-4-6 0,5-4 6 16,-5 0-6-16,-4-4-137 0,-5-7 107 16</inkml:trace>
          <inkml:trace contextRef="#ctx0" brushRef="#br0" timeOffset="799.2263">2552 2753 248 0,'-9'8'111'0,"18"7"-87"0,8 1-30 0,-8-9 27 16,8 5-18-16,10 0 15 16,7 3-13-16,6 4 6 15,-5 1-8-15,-1-1 1 0,1 1-3 16,0-1 2-16,-4 0-2 15,-1-7 11-15,-4 4-10 32,-4 3-81-32,0-7 62 0,-4-9-235 15</inkml:trace>
          <inkml:trace contextRef="#ctx0" brushRef="#br0" timeOffset="1184.1896">2949 2245 188 0,'17'8'85'0,"-4"-1"-67"0,9 5-23 0,4-4 78 0,5 3-59 15,4 1 38-15,8 0-38 16,1-5 6-16,4 1-14 15,-9-4 4-15,0 0-7 0,-4 0 1 16,-4-4-3-16,-5 0 2 16,-9 0-2-16,1-4-104 15,-5 0 81 1,-4-4-228 0</inkml:trace>
          <inkml:trace contextRef="#ctx0" brushRef="#br0" timeOffset="1602.9602">3158 1524 228 0,'-4'-4'105'0,"4"4"-83"0,-5-8-28 0,5 8 88 16,5-7-66-16,-1-1 34 15,5-4-36-15,8 1-5 16,5-1-6-16,8-4-5 0,1 5 1 16,4-1 1-16,0 4 0 15,0-3 0-15,0-1 0 16,-5 4 5-16,1-3-4 16,-10 3-56-16,1 0 44 0,-9 0-98 0,-4 1 83 15,-9-1-198 1</inkml:trace>
          <inkml:trace contextRef="#ctx0" brushRef="#br0" timeOffset="2028.2541">2992 772 216 0,'-4'-16'98'0,"4"16"-77"0,4-15-26 0,1 7 75 16,-1-11-56-16,0-1 23 16,18 5-26-16,4-5 1 15,5 1-8-15,4-4-6 0,4-1 2 16,0 1 0-16,-4-4 0 16,4 4 8-16,-8-12-6 31,-1 0 2-31,-3 4-3 0,-10 0-43 15,-4 4 34 1,-4 0-116-16,-5 0 96 0,-4-4-171 16</inkml:trace>
          <inkml:trace contextRef="#ctx0" brushRef="#br0" timeOffset="2454.5752">2587 279 252 0,'0'0'115'0,"4"-7"-91"0,0-9-30 15,-4 8 60-15,5-7-44 16,3-4 25-16,6-12-25 15,3-12 5-15,5 0-11 0,0-3 1 0,-1 3-4 16,1 4 2-16,0-3-2 16,0 3-20-16,-5 4 15 15,-4 4-77-15,0 8 62 16,-4 3-87 0,-4 5 80-16,-5 3-158 15</inkml:trace>
          <inkml:trace contextRef="#ctx0" brushRef="#br0" timeOffset="2801.3552">2020 62 172 0,'4'-7'78'0,"-8"-1"-61"0,4-4-21 0,0 8 42 16,0-7-31-16,4-9-2 0,0-3-2 16,5-4-1-16,0-4-1 15,0-8-48-15,4 0 37 0,0-7-171 16</inkml:trace>
        </inkml:traceGroup>
      </inkml:traceGroup>
    </inkml:traceGroup>
  </inkml:traceGroup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9:29.282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88E6C606-BEB0-42B0-8FB0-E9A7692DDA88}" emma:medium="tactile" emma:mode="ink">
          <msink:context xmlns:msink="http://schemas.microsoft.com/ink/2010/main" type="writingRegion" rotatedBoundingBox="10889,9046 13801,10314 13219,11651 10307,10384"/>
        </emma:interpretation>
      </emma:emma>
    </inkml:annotationXML>
    <inkml:traceGroup>
      <inkml:annotationXML>
        <emma:emma xmlns:emma="http://www.w3.org/2003/04/emma" version="1.0">
          <emma:interpretation id="{7F755397-D8A7-40EB-A7D1-6E6C26A030A6}" emma:medium="tactile" emma:mode="ink">
            <msink:context xmlns:msink="http://schemas.microsoft.com/ink/2010/main" type="paragraph" rotatedBoundingBox="10889,9046 13801,10314 13219,11651 10307,1038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708A7D8-DA1A-4D2E-9C40-D2BA9AACA992}" emma:medium="tactile" emma:mode="ink">
              <msink:context xmlns:msink="http://schemas.microsoft.com/ink/2010/main" type="line" rotatedBoundingBox="10889,9046 13801,10314 13219,11651 10307,10384"/>
            </emma:interpretation>
          </emma:emma>
        </inkml:annotationXML>
        <inkml:traceGroup>
          <inkml:annotationXML>
            <emma:emma xmlns:emma="http://www.w3.org/2003/04/emma" version="1.0">
              <emma:interpretation id="{56C9EAEC-1D81-4A14-9358-9D8125A7F470}" emma:medium="tactile" emma:mode="ink">
                <msink:context xmlns:msink="http://schemas.microsoft.com/ink/2010/main" type="inkWord" rotatedBoundingBox="10889,9046 13801,10314 13219,11651 10307,10384">
                  <msink:destinationLink direction="with" ref="{68BAB3A4-56D4-415E-8D5E-F5BD2DE09345}"/>
                  <msink:destinationLink direction="with" ref="{4BA67EBA-3853-4D63-8834-1C3DAB69CE5F}"/>
                </msink:context>
              </emma:interpretation>
              <emma:one-of disjunction-type="recognition" id="oneOf0">
                <emma:interpretation id="interp0" emma:lang="en-US" emma:confidence="0">
                  <emma:literal>€0:</emma:literal>
                </emma:interpretation>
                <emma:interpretation id="interp1" emma:lang="en-US" emma:confidence="0">
                  <emma:literal>€20:</emma:literal>
                </emma:interpretation>
                <emma:interpretation id="interp2" emma:lang="en-US" emma:confidence="0">
                  <emma:literal>€0:'</emma:literal>
                </emma:interpretation>
                <emma:interpretation id="interp3" emma:lang="en-US" emma:confidence="0">
                  <emma:literal>€90:</emma:literal>
                </emma:interpretation>
                <emma:interpretation id="interp4" emma:lang="en-US" emma:confidence="0">
                  <emma:literal>€90:'</emma:literal>
                </emma:interpretation>
              </emma:one-of>
            </emma:emma>
          </inkml:annotationXML>
          <inkml:trace contextRef="#ctx0" brushRef="#br0">21 165 192 0,'-21'-4'85'0,"21"4"-67"0,0-4-23 0,0 4 83 16,0-4-62-16,0 4 25 0,13-7-29 15,0-1 20-15,13-12-23 16,-9 5 9-16,14-5-13 0,-5 1-3 16,13 4-1-1,-8-1-1-15,4 4 0 16,-5 1 2-16,5 3-1 16,-9 4-20-16,0 8 15 15,-4 0-97-15,-4 11 79 16,-1-3-228-1</inkml:trace>
          <inkml:trace contextRef="#ctx0" brushRef="#br0" timeOffset="-315.7258">4 134 196 0,'4'-4'88'0,"-4"4"-69"0,5 0-24 0,-5 0 75 15,4 0-56-15,0 0 51 0,14 0-48 16,-5 0 24-16,9-8-30 16,-5 4 17-16,14-7-21 0,-5 3 16 15,9-4-18-15,-5 1-5 16,5 3 1-16,-4 0 4 0,-1 4-4 15,-4 0 11-15,1 12-9 16,-6-4-54-16,1 8 40 16,-4-1-137-16,-5 1 115 15,-5-4-214 1</inkml:trace>
          <inkml:trace contextRef="#ctx0" brushRef="#br0" timeOffset="-892.6399">305 142 176 0,'-5'-12'82'0,"5"12"-65"0,-17-16-21 0,13 16 70 0,-5-7-53 0,0 3 47 16,-4-4-45-16,4 0 9 16,-4 8-17-16,0 0-5 15,-4 12 0-15,4-4-2 0,-9 7 0 16,4-3-3-16,5 46 2 15,0-8 1-15,13 28 0 32,0-12 16-32,22 19-12 15,-4-11 21-15,16 19-19 0,-3-16 19 16,13-15-18-16,-5-7 58 16,18-48-51-16,-9 1 37 15,4-23-37-15,-9-1 17 16,-3-50-23-16,-10 12 15 15,-12-24-17-15,-5 9 3 0,-18-5-7 0,1 12 5 16,-18 4-6-16,5 7 3 16,-9 9-3-16,4 7-48 15,-9 16 37-15,5 3-81 16,0 8 70-16,0 1-185 16,4 3 159-16,5 0-196 31</inkml:trace>
          <inkml:trace contextRef="#ctx0" brushRef="#br0" timeOffset="-1514.5087">191 165 88 0,'0'-8'39'0,"0"8"-31"0,-4-8-10 0,4 8 7 15,0 0-4-15,0 0-6 0,0 0 4 16,0 0 0-16,0 0 1 15,0 0 8-15,0 4-6 16,0 0 33 0,0 0-28-16,0-4 18 15,-4 0-19-15,4 0-3 16,0 0-1-16,0 0-2 16,0-4 0-16,0 0-42 15,4 0 33-15,0 1-107 16</inkml:trace>
          <inkml:trace contextRef="#ctx0" brushRef="#br0" timeOffset="584.0643">239-6 152 0,'-21'-4'69'0,"21"4"-55"0,-27 0-18 0,23 0 42 16,-18 0-31-16,5 0 18 15,-9 4-19-15,4 0 0 16,0 12-4-16,0-5 1 0,-4 9-2 0,9-1 22 15,4 0-18-15,4 1-2 16,9 15-1-16,0-4 0 0,17 4-1 16,-4-8 2-16,22-4-2 15,-9-4-15-15,1-7 12 16,-6 0-236 0</inkml:trace>
          <inkml:trace contextRef="#ctx0" brushRef="#br0" timeOffset="917.144">183-6 184 0,'-13'16'85'0,"13"-16"-67"0,-18 31-23 0,14-23 39 15,-5 7-28-15,0-3 20 16,-8 3-19-16,0 1 18 16,-1 23-18-16,5-8-4 0,4 23-1 15,1-12 0-15,8 5-1 16,0-8 2-16,13-4-2 15,0-4-59-15,4-8 45 16,1-4-214 15</inkml:trace>
          <inkml:trace contextRef="#ctx0" brushRef="#br0" timeOffset="264.5826">-9 134 240 0,'0'-8'108'0,"0"8"-85"0,9-27-29 0,-9 23 105 16,13-8-79-16,0 1 4 16,13-5-15-16,-9 5-10 0,14-1 1 15,-5 0 0-15,9 9 0 0,-5-1 5 16,1 4-4-16,-5 0 6 31,0 7-6-31,-4-3-22 0,0 4 16 16,-5 0-104-16,-4 0 84 15,1-1-231 1</inkml:trace>
          <inkml:trace contextRef="#ctx0" brushRef="#br0" timeOffset="1169.1407">122 177 140 0,'-9'3'65'0,"9"-3"-51"0,-31 0-17 0,27 0 57 16,-5 8-43-16,5 0 18 0,0 11-20 15,-1-3 0-15,10 11-7 16,-1-4-4-16,0 4 2 15,1-3 0-15,8-9 0 16,0 1-28-16,4-9 22 16,-4-3-197-1</inkml:trace>
          <inkml:trace contextRef="#ctx0" brushRef="#br0" timeOffset="2938.9962">170 460 208 0,'-9'3'92'0,"9"-3"-73"0,-22-3-24 0,18 3 64 15,-14-4-48-15,1 0 33 16,-5 4-32-16,5 0 21 16,-14 8-24-16,9-5 14 0,-8 5-17 15,4 0 8-15,-14 4-10 32,10-1 3-32,-23 9-5 0,5-5-1 15,-17 12 0-15,13 0-7 16,-5 0 5-16,9-3-3 15,0 22 3-15,9-7-2 16,4 15 2-16,4-7-47 16,10 7 38-16,3-11-126 15,18-5 105-15,0-3-175 16</inkml:trace>
          <inkml:trace contextRef="#ctx0" brushRef="#br0" timeOffset="1666.0121">126 320 220 0,'-9'-12'98'0,"9"12"-77"0,-30-15-26 0,21 15 83 15,-4-4-62-15,0 0 25 16,-9-8-29-16,9 1 23 15,-9-1-26-15,5 1 32 0,-9 3-31 16,4 0 17-16,-9 4-19 0,5 4 15 16,-26 16-18-16,8-1-2 15,-21 24-1-15,12-4 0 16,-12 11-1-16,13-7-1 0,-1 15 1 16,10-7-10-16,3 3 7 15,10-3-2-15,8 11 3 31,0-8-2-31,14 1 2 16,3-9-66-16,10-11 52 0,-1-7-219 16,9-24 182-16,0 0-126 15</inkml:trace>
          <inkml:trace contextRef="#ctx0" brushRef="#br0" timeOffset="2151.4461">191 281 176 0,'-4'-19'78'0,"4"19"-61"0,-9-8-21 0,5 8 70 16,0-4-53-16,-1 0 72 0,-3-3-65 16,-1 3 44-16,-13 4-47 15,5 0 22-15,-5 0-29 0,4 0 17 16,-12 0-20-16,-1 0 10 15,1 7-12-15,4 1-1 16,-18 8-2-16,5-1-2 0,-27 16 1 16,10-4-1-16,-10 16 0 15,9-8 0-15,1 11 0 16,8-3-3-16,0 0 2 16,9-8-5-16,4 19 5 15,9-12-3-15,4 5 3 16,4-8-120-1,18-4 95-15,0-4-164 0,26-12 144 16,-4-3-122 0</inkml:trace>
          <inkml:trace contextRef="#ctx0" brushRef="#br0" timeOffset="2536.4747">213 285 212 0,'-22'-23'98'0,"22"23"-77"0,-26-16-26 0,22 16 67 16,-9-4-50-16,4 1 21 15,-13-1-24-15,5 0 23 16,-5 0-24-16,0 0 21 0,-8 0-22 31,8 4 22-31,-9 4-22 0,5-4 8 0,-9 16-11 16,5-5-2-16,-18 24-1 16,9-8-4-16,-18 20 2 15,9-9-5-15,-4 17 5 16,8-9 3-16,0 1-2 15,5-1-19-15,4-3 15 16,9-4-122-16,4-8 98 16,5-4-242-16</inkml:trace>
          <inkml:trace contextRef="#ctx0" brushRef="#br0" timeOffset="3251.659">91 258 228 0,'-43'-23'105'0,"43"23"-83"0,-62 7-28 0,54-3 77 0,-14 4-57 16,0-4 57-16,-13 8-54 16,5-5 15-16,-27 13-23 15,9-1-9-15,-17 16 1 0,12-8-1 16,-3 16 0-16,8-8-12 16,4 7 10-16,9-7-22 15,5 0 18-15,3 0-123 0,19-4 101 16,-1-4-223-1</inkml:trace>
          <inkml:trace contextRef="#ctx0" brushRef="#br0" timeOffset="4448.4186">505 1161 200 0,'0'0'88'0,"0"0"-69"0,0-4-24 16,0 4 44-16,0 0-32 16,0 0 32-16,0-4-30 0,0 1 35 15,0 3-33-15,0 0 23 0,0 0-25 16,0 0 14-16,5 0-17 16,-1 0 6-16,1 3-9 15,-1 1 4-15,5 4-6 16,-1 0-5-16,5 7 3 15,1-3 3-15,7 7-2 0,1-3 0 16,9 7 1-16,-5-4 4 0,9-3-4 16,-5 0 11-16,10 15-9 15,-10-4 7-15,9 15-7 16,-8-3 1-16,12 0-3 16,-8-4 13-16,18 0-10 31,-10-4 28-31,5 0-24 0,-4-4 22 15,4-4-23-15,-5-4 14 16,5-7-16-16,-8 0 3 16,-1-8-6-16,-4-1 5 15,0-6-6-15,-5-1 6 16,1-12-6-16,-5 5-3 16,4-1 2-16,-3 0-3 0,3 5 2 15,-8 3 4-15,4 0-3 16,-4 0 0-16,8 0 1 15,-3 0 1-15,-1 8-1 16,-4-4 2-16,-1 0-2 16,-3 0-79-16,-5-12 61 15,-4 5-229 1,-14-5 190-16,1 0-176 16</inkml:trace>
          <inkml:trace contextRef="#ctx0" brushRef="#br0" timeOffset="6202.1176">2062 1336 40 0,'5'-4'19'0,"-5"4"-15"0,-5 0-5 15,5 0 22 1,0 0-17-16,0 0 5 16,0 0-7-16,0 0-4 15,0 0 2-15,0 0 0 16,-4 0 0-16,4 0-65 16</inkml:trace>
          <inkml:trace contextRef="#ctx0" brushRef="#br0" timeOffset="9425.4007">2612 836 228 0,'9'3'101'0,"-9"-3"-79"0,8-7-28 0,-8 7 105 16,5 0-79-16,-1 0 15 15,5 4-23-15,0-1-6 16,-1 5-4-16,1 0 7 0,0 4-7 31,-5-1 2-31,0 5-3 0,1-5 8 16,-5 5-7-16,0-5-49 0,-5 1 38 15,1 0-68-15,0-1 59 16,-1 1-152 0,1 0 131-16,0-5-88 15</inkml:trace>
        </inkml:traceGroup>
      </inkml:traceGroup>
    </inkml:traceGroup>
  </inkml:traceGroup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9:14.429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B888C691-F536-4EA9-B1A6-E2F38AF49585}" emma:medium="tactile" emma:mode="ink">
          <msink:context xmlns:msink="http://schemas.microsoft.com/ink/2010/main" type="writingRegion" rotatedBoundingBox="18571,10168 17337,14412 15900,13994 17134,9750">
            <msink:destinationLink direction="with" ref="{4A10AED9-C506-4F8D-80FC-8EA65682501D}"/>
          </msink:context>
        </emma:interpretation>
      </emma:emma>
    </inkml:annotationXML>
    <inkml:traceGroup>
      <inkml:annotationXML>
        <emma:emma xmlns:emma="http://www.w3.org/2003/04/emma" version="1.0">
          <emma:interpretation id="{2D5E4993-466E-4FDB-A97E-EB81DAC70B4E}" emma:medium="tactile" emma:mode="ink">
            <msink:context xmlns:msink="http://schemas.microsoft.com/ink/2010/main" type="paragraph" rotatedBoundingBox="18571,10168 17337,14412 15900,13994 17134,975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E371768-63AB-4570-84C8-34D76E886B98}" emma:medium="tactile" emma:mode="ink">
              <msink:context xmlns:msink="http://schemas.microsoft.com/ink/2010/main" type="line" rotatedBoundingBox="18571,10168 17337,14412 15900,13994 17134,9750"/>
            </emma:interpretation>
          </emma:emma>
        </inkml:annotationXML>
        <inkml:traceGroup>
          <inkml:annotationXML>
            <emma:emma xmlns:emma="http://www.w3.org/2003/04/emma" version="1.0">
              <emma:interpretation id="{56F6CFC4-C125-4DB2-8E04-79D5E362B8B5}" emma:medium="tactile" emma:mode="ink">
                <msink:context xmlns:msink="http://schemas.microsoft.com/ink/2010/main" type="inkWord" rotatedBoundingBox="18571,10168 17337,14412 15900,13994 17134,9750"/>
              </emma:interpretation>
              <emma:one-of disjunction-type="recognition" id="oneOf0">
                <emma:interpretation id="interp0" emma:lang="en-US" emma:confidence="0">
                  <emma:literal>so</emma:literal>
                </emma:interpretation>
                <emma:interpretation id="interp1" emma:lang="en-US" emma:confidence="0">
                  <emma:literal>so.</emma:literal>
                </emma:interpretation>
                <emma:interpretation id="interp2" emma:lang="en-US" emma:confidence="0">
                  <emma:literal>son</emma:literal>
                </emma:interpretation>
                <emma:interpretation id="interp3" emma:lang="en-US" emma:confidence="0">
                  <emma:literal>s.</emma:literal>
                </emma:interpretation>
                <emma:interpretation id="interp4" emma:lang="en-US" emma:confidence="0">
                  <emma:literal>sox</emma:literal>
                </emma:interpretation>
              </emma:one-of>
            </emma:emma>
          </inkml:annotationXML>
          <inkml:trace contextRef="#ctx0" brushRef="#br0">6441 444 76 0,'5'-12'36'0,"-5"12"-29"0,0-11-9 0,0 11 69 15,0 0-53-15,0 0 57 16,0 0-54-16,0 0 26 15,-5-4-32-15,5 4 0 0,-4 0-8 16,4 0 7-16,0 0-8 16,0 0-1-16,0 0 0 15,0 0-1 1,0 0 0-16,0 0 8 16,0 8-6-16,0-1 10 15,0 13-9-15,0-5 2 16,4 5-4-16,1-5 13 15,-1 5-10-15,0-1 12 16,1-4-12-16,-1 1 23 16,0-4-21-16,1 3 6 0,3-11-8 15,1 0 3-15,0-8-6 16,-5 0 3-16,1-19-3 16,-1 7-3-16,5 1 1 15,-1-1 4-15,1 1-3 16,-5 3-5-16,1 8 4 15,-1 0 3-15,5 4-2 0,-5 0 0 0,5 12 1 16,0-4-4-16,-1 7 2 16,1 1 4-16,4 7-3 15,-4 0 0-15,4-3 1 32,-4-1-4-32,4-3 2 15,-4-5 6-15,-1-3-4 0,1 0 3 16,0-12-3-16,-5 0 2 15,0-15-2-15,1 3 2 16,-1-11-2-16,1 0-6 0,-1 7 4 16,0 1 3-16,1 11-2 15,-5 1 0-15,4 14 1 16,0 1 7 0,5 8-6-16,0-5 5 0,4 9-6 15,-4-1 3-15,4 0-3 16,-5-3 5-16,5-1-5 15,1-3 3-15,-6-4-3 16,1-1 2-16,0-7-2 16,-5 0 2-16,5-7-2 15,-5-1-1 1,1-4 1-16,-1 1-4 0,0-1 2 16,1 4 1-16,-1 1 0 15,0 3-3-15,1 0 2 16,-1 4 4-16,0 0-3 15,1 0 0-15,-1 4 1 16,1 0-4-16,-1 7 2 16,0-3 1-16,5 7 0 0,-5-3 0 15,5 7 0-15,0-3 2 16,-5 3-1-16,0 1-1 16,1-5 1-16,-1 1-1 15,1-5 0-15,-1-3-40 16,-4-4 32-16,0 0-252 15,0-8 202-15,0 0-65 16</inkml:trace>
          <inkml:trace contextRef="#ctx0" brushRef="#br0" timeOffset="-2386.344">6463 715 148 0,'-4'-3'65'0,"4"3"-51"0,-9-4-17 0,5 4 63 15,-1 0-48-15,1 0 52 16,-1 0-48-16,1 0 39 31,-5 0-41-31,1 0 35 0,-1 4-36 0,0-4 18 0,0 7-23 16,1 1 15-16,-1 19-17 16,5-4 11-16,-1 24-12 15,1-4 8-15,8 3-10 31,1-7 24-31,16 15-21 16,-3-7 26-16,30-1-24 0,-9-3 21 16,18-4-22-16,-5-5 22 15,0-14-22-15,-8-1 22 0,4-19-22 16,-9 0 25-16,1-23-24 16,-10 4 1-16,-4-40-6 15,-4 13 9-15,-13-16-9 16,-5 12-4-16,-8-13 1 15,-1 9-9-15,-21-8 7 0,4 8-27 16,-30-4 23-16,9 11-24 16,-5 8 23-16,4 5-8 15,5 30 11-15,4 0-9 16,4 19 10 0,5-3-27-16,9 7 24 0,-1-3-57 15,5 3 48 1,4-3-136-16,1-5 116 15,-1-3-271 1</inkml:trace>
          <inkml:trace contextRef="#ctx0" brushRef="#br0" timeOffset="2778.3134">6751 1266 68 0,'4'4'32'0,"-4"-4"-25"0,-4 4-8 0,4-4 11 16,0 0-8-16,0 0 5 0,0 0-6 15,0 0 14-15,0 0-11 0,0 0 28 32,0 0-24-32,0 0 19 15,0 0-20-15,0 0 18 0,0 0-18 0,0 0 24 16,0 0-23-16,0 0 24 0,0 0-24 16,0 0 7-16,0 0-11 31,0 0 3-31,0 0-5 0,0 0 2 15,0 0-3-15,0 0 5 16,0 0-5-16,0 0 17 16,0 3-14-16,0-3 12 15,0 4-11-15,0 0 5 16,0 0-7-16,0-4 4 16,0 0-6-16,0 0 0 0,0 4 0 15,0-4 4-15,0 4-4 16,0 0 11-16,0 0-9 15,0 0 4-15,0-1-5 16,0 1 5-16,0 0-6 16,0 0 6-16,0 0-6 0,0 0 9 31,0 0-8-31,0 0 13 0,0 3-11 16,0-3 0-16,0 4-2 15,0 0-2-15,4 7 1 16,1 1 4-16,-1 7-4 15,0 0 11-15,1 8-9 16,-1-8 4-16,0 12-5 16,1-11-1-16,-1 3 0 0,0-4 4 15,1 4-4-15,-5-4 6 16,4 12-6-16,0-8 3 16,-4 12-3-16,0-4 11 15,5 12-10-15,-1-9 3 16,1 17-4-16,-1-9 2 15,0 5-2 1,1-9 2-16,-1 9-2 16,0-9-3-16,-4 9 1 15,0-9 9-15,5 9-6 16,-1-9-1-16,-4 9 0 16,0-5-1-16,0 1 0 0,0-5 5 15,0 1-4-15,0-8 6 16,0 0-6-16,0-8 3 0,0-4-3 15,0-3 5-15,0 3-5 16,0-4 0-16,0 1 0 16,0-1-4-16,0-3 2 15,0-1 4-15,0-3-3 16,0-1 0 0,0 1 1-16,0-4-4 15,0-1 2-15,0 1 9 16,0 0-6-16,0-4-4 0,0 0 2 15,0 0 0-15,0 3 0 16,0 1 2-16,0 0-1 16,0 0 2-16,-4-1-2 0,-1 1 2 15,1 0-2 1,0 0 11-16,-1-5-10 0,1 1 0 16,0 0-1-1,-1 0 1-15,-4 4-1 16,5-4-1-16,-5 3 1 15,5 1 4-15,-5 0-4 16,1 0-5-16,-1 0 3 16,0-1 6-16,-4-3-5 15,0 0 1-15,-4 0 0 16,-1-4-4-16,-8 0 2 16,4 0 4-16,-4 0-3 0,4 0 6 15,-4 4-5-15,4-4-5 16,-4 4 3-16,4-4 3 0,0 0-2 15,5 0-2-15,0 0 1 16,-1 0 1-16,1 0 0 16,4 0 5-16,-1 4-4 15,1-1-5-15,0-3 3 16,0 0 0-16,-4 0 1 16,4 0 0-16,-5 0 0 15,1 0 5-15,-1 4-4 16,5-4 0-16,0 4 0 0,0 0-7 15,0 0 5-15,0 0-6 16,4 0 6-16,0 0 0 16,5 3 1-16,0-3 2 15,-1 4-1-15,1 0-1 0,0-1 1 16,-1 1-1-16,1 0 0 31,0 0 0-31,-5 3 0 16,0-3 0-16,0 4 0 15,1-5 2-15,-1 9-1 0,0-4-1 16,1 7 1-16,-1-4-7 16,0 5 5-16,5-1 0 15,-5 5 1 1,5-5 2-16,-5 4-1 0,5 0-3 0,-10 1 1 16,6-1 1-16,-1 8 0 15,0-4 0-15,1 8 0 16,3-4 0-16,-4 16 0 15,-4 22 2-15,5 1-1 16,-1 8-1-16,0-12 1 16,1-4-4-1,-1 0 2-15,0-8 4 16,0-4-3-16,1-7 0 16,-1-4 1-16,0 3-1 15,0-7 0-15,1 0 0 16,3-8 0-16,1 0 0 0,0-3 0 15,-1-1 5 1,1 0-4-16,-5-4 11 0,0-3-9 16,1-4-1-16,-1-5-1 0,0 1 4 15,1-4-4-15,-1-4 0 16,5 4 0-16,-5-4-1 16,4 0 0-16,-3 4 2 15,-1-4-1-15,0 0 2 16,-4 4-2-16,-9-4 2 0,-8 0-2 15,-9-4 5-15,-14 4-5 16,-3 0 3-16,-6 4-3 16,6 0 2-16,3 3-2 15,5-3-3-15,1 4 1 16,-6 0-2-16,5-4 2 31,-4-1 4-31,4 1-3 0,9 0-2 16,4 0 1-16,9 0-5 15,8 0 5-15,9 4-70 16,14-5 56-16,4-3-158 16,4-3 133-16,4-9-252 15</inkml:trace>
          <inkml:trace contextRef="#ctx0" brushRef="#br0" timeOffset="3874.128">6336 3053 108 0,'0'-4'49'0,"0"4"-39"0,0 0-12 0,0 0 21 15,0 0-15-15,0 0 18 16,0 0-17-16,0 0 21 0,0 0-20 16,0 0 39-16,0 0-34 15,0 0 42-15,0 0-40 16,0 0 42-16,0 0-42 0,0 0 17 0,0 0-22 15,0 0 3-15,0 0-7 16,0 0 8-16,0 0-9 31,0 0 16-31,0 4-15 0,0 0 24 16,-4 0-22-16,4 0 17 16,-4 0-17-16,-1-1 11 15,-3 1-12-15,3 0 16 16,-3 0-16-16,-1 0 7 15,-13 0-9-15,9 0 6 16,-9 3-6-16,0 1-5 0,-8 0 2 16,4 0 3-16,-14 3-3 15,10 1-5-15,-5 0 4 16,4-5 3-16,-3 5-2 16,3-4 0-16,1 3 1 15,3-3 1-15,1 4-1 16,4-1-9-1,5 9 6-15,4-1-2 16,0 12 3-16,4-4 1 0,0 8 0 16,1-4-3-16,3 4 2 15,1-4 6-15,0 8-4 16,-1-8-3-16,1 11 2 0,-5 21 3 16,0-5-3-1,-4-4 9-15,-9-4-7 0,-8-7 13 16,-9-4-11-16,-14-4 6 0,-8-12-7 15,5 0 1-15,-1-7-3 16,5 3 2-16,4-7-2 16,4 3-1-16,5-7 1 31,-1 0-7-31,1-4 5 0,4-1 0 0,0 1 1 16,5-4 0-16,-1 0 0 15,5 4-59-15,9 4 46 16,8 4-216-16,9-5 177 15,-4-14-187 1</inkml:trace>
          <inkml:trace contextRef="#ctx0" brushRef="#br0" timeOffset="5399.6479">6912 1778 88 0,'9'7'42'0,"-9"-7"-33"0,-9 4-11 0,5-4 21 15,-1 0-15-15,5 0 29 0,0 0-25 16,0 0-1-16,0-4-4 16,0 4 31-16,0-4-27 15,0 4 54-15,-4 0-46 0,4 0 60 16,-4 0-57 0,4 0 34-16,0 0-38 15,0 0 8-15,-5 0-15 16,5 0 7-16,0 0-11 15,0 0 16-15,0 0-15 16,0 0 15-16,-4 0-14 16,0 0 23-16,-1 4-22 15,1 0 23-15,-5 4-22 0,5 0 14 16,-5-1-16-16,0 1 20 16,-4 0-19-16,5 0 17 15,-14-4-18-15,4-1 12 0,-8-6-12 16,4-1-3-16,-13 0-1 15,5 0 4-15,-1-4-4 16,5 0-5-16,-4 1 3 16,4-1 0-16,-1 0 1 15,6 0 2-15,-1 1-1 16,4-1-3-16,-3-4 1 16,3 1 4-1,1-9-3-15,4 5 3 0,-9-12-2 16,4 3-1-1,-8-7 1-15,4 4-1 0,-17-8 0 16,9 8 5-16,-18-8-4 16,4 8-3-16,0 0 2 15,5 4-6-15,-5-4 5 16,5 3 3-16,0-3-2 16,8 4 0-16,1 4 1 15,4-1-1-15,-5 5 0 0,5 3 0 16,0 4 0-16,4 1-6 15,-8 3 5-15,3 4 6 16,-8 4-5-16,5-1 1 16,-14 1 0-16,5 0 4 15,0 0-4-15,4 0 3 16,-4 0-3 0,8 0-1-16,1 0 1 15,3-1-4-15,6 1 2 16,-1 0-2-16,4 4 2 15,5-4 1-15,5 0 0 16,-1 0-59-16,5-4 46 0,-1 0-208 16,10-8 171-16,-1 4-246 15</inkml:trace>
          <inkml:trace contextRef="#ctx0" brushRef="#br0" timeOffset="6616.91">6869 1816 176 0,'-5'0'82'0,"5"0"-65"0,0 0-21 0,0 0 70 0,0 0-53 16,0 0 30-16,-4 0-32 16,4 0 28-16,-5-4-30 15,5 1 35-15,-4-1-33 0,0 0 14 16,-1 0-18-16,5 0 13 16,-4 0-15-16,0 0 14 15,-5 0-14-15,5 1 3 0,-5-5-6 16,0 0 5-16,-4-4-6 15,0 1 0-15,-9-9 0 16,5 5 4-16,-14-12-4 16,5 4 11-16,-9-8-9 15,5 3 13-15,-5-7-12 0,4 8 6 32,-4-8-7-32,5 8 4 0,-9-8-6 15,8 8 6-15,-17-11-6 16,9 7 14-16,-14-8-11 15,10 4 6-15,-10 8-7 16,10 3 6-16,-1 5-6 16,5 4 1-16,0-24-3 15,4 4 5-15,0 16-5 0,4 3 9 16,-3-19-8-16,7 4 5 16,-8 0-6-16,5 8 3 15,-14-4-3-15,5 3 8 16,-18 5-7-16,9 4-4 15,0 3 2-15,5 0 0 16,-1 5 0-16,9-1-3 0,0 4 2 16,5 0-5-16,4 8 5 15,4 0 6-15,4 4-5 16,5-5 1-16,0 17 0 16,0-1-7-16,5-19 5 0,-1 0-120 15,4 0 94-15,1 0-278 31,4-4 234-31,0 0-87 16</inkml:trace>
        </inkml:traceGroup>
      </inkml:traceGroup>
    </inkml:traceGroup>
  </inkml:traceGroup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20:45.103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E93258B9-736C-4B89-B092-AA1112DE972F}" emma:medium="tactile" emma:mode="ink">
          <msink:context xmlns:msink="http://schemas.microsoft.com/ink/2010/main" type="writingRegion" rotatedBoundingBox="20540,9520 24657,9584 24636,10933 20518,10868"/>
        </emma:interpretation>
      </emma:emma>
    </inkml:annotationXML>
    <inkml:traceGroup>
      <inkml:annotationXML>
        <emma:emma xmlns:emma="http://www.w3.org/2003/04/emma" version="1.0">
          <emma:interpretation id="{4A80CDE5-3979-4AAD-9CBF-872E175AA29A}" emma:medium="tactile" emma:mode="ink">
            <msink:context xmlns:msink="http://schemas.microsoft.com/ink/2010/main" type="paragraph" rotatedBoundingBox="20540,9520 24657,9584 24636,10933 20518,1086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E010516-FEC3-448E-A686-58398137EBE5}" emma:medium="tactile" emma:mode="ink">
              <msink:context xmlns:msink="http://schemas.microsoft.com/ink/2010/main" type="line" rotatedBoundingBox="20540,9520 24657,9584 24636,10933 20518,10868"/>
            </emma:interpretation>
          </emma:emma>
        </inkml:annotationXML>
        <inkml:traceGroup>
          <inkml:annotationXML>
            <emma:emma xmlns:emma="http://www.w3.org/2003/04/emma" version="1.0">
              <emma:interpretation id="{29A8E6EA-38CD-4156-824C-5072EB6BDF7C}" emma:medium="tactile" emma:mode="ink">
                <msink:context xmlns:msink="http://schemas.microsoft.com/ink/2010/main" type="inkWord" rotatedBoundingBox="20540,9520 24657,9584 24636,10933 20518,10868">
                  <msink:destinationLink direction="with" ref="{51431832-3E43-4EC6-A773-6147234B56C4}"/>
                  <msink:destinationLink direction="with" ref="{7F266E7A-9382-4622-88D1-DE3BDFBDD4CC}"/>
                </msink:context>
              </emma:interpretation>
              <emma:one-of disjunction-type="recognition" id="oneOf0">
                <emma:interpretation id="interp0" emma:lang="en-US" emma:confidence="1">
                  <emma:literal>REPO</emma:literal>
                </emma:interpretation>
                <emma:interpretation id="interp1" emma:lang="en-US" emma:confidence="1">
                  <emma:literal>REP 0</emma:literal>
                </emma:interpretation>
                <emma:interpretation id="interp2" emma:lang="en-US" emma:confidence="0">
                  <emma:literal>REPO 0</emma:literal>
                </emma:interpretation>
                <emma:interpretation id="interp3" emma:lang="en-US" emma:confidence="0">
                  <emma:literal>REAP 0</emma:literal>
                </emma:interpretation>
                <emma:interpretation id="interp4" emma:lang="en-US" emma:confidence="0">
                  <emma:literal>KEEP 0</emma:literal>
                </emma:interpretation>
              </emma:one-of>
            </emma:emma>
          </inkml:annotationXML>
          <inkml:trace contextRef="#ctx0" brushRef="#br0">9531 127 248 0,'0'-3'111'0,"4"-1"-87"0,19-3-30 15,-15 7 71-15,0-3-52 16,4-1 49-16,3 1-47 15,9 3 29-15,3 0-32 16,4 3 10-16,4 4-16 0,8 7 13 31,0 7-14-31,4 3 20 0,16 8-19 16,3 9 11-16,-3 12-12 16,-4-1 8-16,-12 3-10 15,-4 1 10-15,-12 0-10 16,-8-4 10-16,-7 0-10 15,-12 0 13-15,-12-7-12 16,-11-7 3-16,-9-6-5 0,-15-8-6 16,-4-10 3-16,-4-7-36 0,4-7 28 15,4-7-7-15,8-4 11 16,4 5-2-16,4-1 5 16,7 3-10-16,8 1 9 31,4 3 4-31,8-4-1 15,0 4 17-15,4 11-13 0,4-1 24 16,4 0-22-16,4 4 20 16,7 4-19-16,4 6 7 15,16 7-10-15,16 4 9 16,8 3-10-16,-5 4 7 16,5 3-7-16,3 4-2 15,12-1 0-15,0-9 1 0,-4-1-1 16,-11-7 5-16,-12 1-5 15,-16-1 14-15,0-7-11 0,-12 0 0 16,-7-6-2-16,-9-4-60 16,-3-7 45-16,-12-11-256 15,-7-20 209-15,-13-11-248 32</inkml:trace>
          <inkml:trace contextRef="#ctx0" brushRef="#br0" timeOffset="-769.8873">9464 75 260 0,'0'0'115'0,"0"4"-91"0,0-1-30 0,0-3 91 15,0 7-68-15,0 3 28 16,0 4-33-16,4 4 49 15,0 6-46 1,0 14 21-16,4 14-26 0,4 18 10 16,7 6-14-16,1 11 16 15,-1 11-17-15,-3 16 23 0,0-13-21 16,-1 0 11-16,-3-11-13 16,0-10 8-16,-5-10-10 15,-3-4 2-15,0-11-4 16,0-6 5-16,-4-7-5 15,-4-11 6-15,0-3-6 16,4-11-64-16,0-10 49 0,0-14-238 16,0-21 195-16,-4-10-244 15</inkml:trace>
          <inkml:trace contextRef="#ctx0" brushRef="#br0" timeOffset="770.4044">10837 197 204 0,'4'-7'92'0,"0"10"-73"0,-4 1-24 16,3-1 81-16,5 4-61 16,-4 4 53-16,4 6-50 15,0 7 27-15,0 11-33 16,-1 7 18-16,5 17-22 16,0 3 1-16,0 5-6 15,3 9 4-15,1 11-6 16,-4-7 28-16,-1 0-22 15,1-7 19-15,-4-11-19 16,0-6 2-16,0-11-7 0,-4-10 10 16,3-7-9-16,1-8 10 15,0-6-10-15,0-3 2 16,15-1-4-16,5 1-1 0,3-4 1 16,8 0-4-16,4 0 2 15,0-1 1-15,-4-2 0 16,-4-1 5-16,-3-3-4 15,-1-3 3-15,-4-1-3 16,1 1 11-16,-5-4-10 0,-3 0-17 16,-5 0 12-16,-3 0-111 15,-4-3 89-15,-8-1-229 16,-4-16 195-16,-20-5-127 16</inkml:trace>
          <inkml:trace contextRef="#ctx0" brushRef="#br0" timeOffset="1245.7911">10931 336 432 0,'-4'-11'194'0,"-4"-3"-153"0,4-13-52 0,4 16 107 15,0 1-78-15,4-4-6 16,4 3-6-16,7-2-12 15,13 2 5-15,19 4 3 0,7 0-2 0,1 0 0 16,12 0 1 0,-13 0-102-16,-7 0 79 15,-4 1-275-15,-8-1 229 0,-15 0-135 16</inkml:trace>
          <inkml:trace contextRef="#ctx0" brushRef="#br0" timeOffset="1017.4346">10962 736 328 0,'-4'3'148'0,"4"0"-117"15,8 1-39-15,-4-1 92 0,7-3-68 0,5 0 18 16,11 4-24-16,9-4 10 15,7 0-15-15,7 0 6 0,1-4-8 16,-4 1 4-16,-4-1-6 16,-8 1 6-16,-3 0-6 15,-5-4-78-15,-3 0 60 16,-9-4-193 0,-3-3 162-16,-8 4-190 15</inkml:trace>
          <inkml:trace contextRef="#ctx0" brushRef="#br0" timeOffset="2050.2507">11928 159 212 0,'4'-4'98'0,"-4"8"-77"0,-4-1-26 16,4 1 97-16,0 2-73 15,0 5 55-15,0 6-55 16,4 11 24-16,-1 10-32 15,5 14 25-15,-4 14-27 0,8 14 21 0,4 14-23 32,-1 21 14-32,1-4-16 0,0 0 25 15,-1-10-22-15,1-10-2 16,-4-15-3-16,-1-13 6 16,-3-15-7-16,-8-27 10 15,0-21 0-15,0-14-9 0,-8-14-4 31,0-20 1-31,-3-11-11 16,-1-7 8-16,4-7-1 0,0-4 2 16,1 4 2-16,-1-14 0 15,4 7-3-15,4 4 2 16,4 13-5-16,7 11 5 16,9 14-8-16,7 10 6 15,12 11 2-15,8 13 1 0,0 15 5 16,0 6-4-1,-8 11 20-15,-4 3-17 0,-7 0 24 16,-12 4-21-16,-1 0 5 16,-11-4-8-16,-8 4 5 15,-11-11-6-15,-5-3 6 16,-23-7-6 0,0-7-38-16,-4-7 27 0,4-3-103 15,8-4 85 1,4-4-168-16,7 1 148 0,16 3-243 15</inkml:trace>
          <inkml:trace contextRef="#ctx0" brushRef="#br0" timeOffset="2803.3143">13026 287 224 0,'-11'-17'101'0,"3"6"-79"0,-8 4-28 0,4 7 111 0,-3 7-84 15,-5 0 63 1,-7 4-62-16,7 6 7 0,1 7-20 16,-1 15 11-16,9 9-15 0,3 8 20 15,4 10-19-15,8 10 17 0,7 18-18 0,9 0 35 16,7-7-31-16,1 0 24 31,15-7-24-31,4-11 23 16,7-13-24-16,17-14 21 15,-5-15-22-15,5-9 19 0,-13-18-19 0,1-18 13 16,-12-16-15 0,-8-18 3-16,0-11-6 0,-12-6-6 15,-11 2 3-15,-8-2 0 16,-8-1 1-16,-20 1-12 15,-19-1 10-15,-23-3-19 32,-5 7 16-32,1 14 2 15,7 14 2-15,4 7 6 0,12 10-4 16,8 7-3-16,4 7 2 16,4 4-17-16,15 13-93 15,8 7 85 1,4 1-272-16,0-4 230 15</inkml:trace>
        </inkml:traceGroup>
      </inkml:traceGroup>
    </inkml:traceGroup>
  </inkml:traceGroup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20:43.485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61D916C6-C1A3-43F3-90D7-8B33F8218AED}" emma:medium="tactile" emma:mode="ink">
          <msink:context xmlns:msink="http://schemas.microsoft.com/ink/2010/main" type="writingRegion" rotatedBoundingBox="22834,12849 23285,14075 22374,14410 21923,13184"/>
        </emma:interpretation>
      </emma:emma>
    </inkml:annotationXML>
    <inkml:traceGroup>
      <inkml:annotationXML>
        <emma:emma xmlns:emma="http://www.w3.org/2003/04/emma" version="1.0">
          <emma:interpretation id="{C4CB9D69-4364-47E2-89B7-C6A9CEA67CA0}" emma:medium="tactile" emma:mode="ink">
            <msink:context xmlns:msink="http://schemas.microsoft.com/ink/2010/main" type="paragraph" rotatedBoundingBox="22834,12849 23285,14075 22374,14410 21923,1318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048447B-9B9C-4074-A118-AC160962257E}" emma:medium="tactile" emma:mode="ink">
              <msink:context xmlns:msink="http://schemas.microsoft.com/ink/2010/main" type="line" rotatedBoundingBox="22834,12849 23285,14075 22374,14410 21923,13184"/>
            </emma:interpretation>
          </emma:emma>
        </inkml:annotationXML>
        <inkml:traceGroup>
          <inkml:annotationXML>
            <emma:emma xmlns:emma="http://www.w3.org/2003/04/emma" version="1.0">
              <emma:interpretation id="{0D68EAB5-3BA9-48F0-B9BB-A8A1C997123E}" emma:medium="tactile" emma:mode="ink">
                <msink:context xmlns:msink="http://schemas.microsoft.com/ink/2010/main" type="inkWord" rotatedBoundingBox="22834,12849 23285,14075 22374,14410 21923,13184"/>
              </emma:interpretation>
              <emma:one-of disjunction-type="recognition" id="oneOf0">
                <emma:interpretation id="interp0" emma:lang="en-US" emma:confidence="0">
                  <emma:literal>00</emma:literal>
                </emma:interpretation>
                <emma:interpretation id="interp1" emma:lang="en-US" emma:confidence="0">
                  <emma:literal>Q</emma:literal>
                </emma:interpretation>
                <emma:interpretation id="interp2" emma:lang="en-US" emma:confidence="0">
                  <emma:literal>Ooo</emma:literal>
                </emma:interpretation>
                <emma:interpretation id="interp3" emma:lang="en-US" emma:confidence="0">
                  <emma:literal>oof</emma:literal>
                </emma:interpretation>
                <emma:interpretation id="interp4" emma:lang="en-US" emma:confidence="0">
                  <emma:literal>ooo</emma:literal>
                </emma:interpretation>
              </emma:one-of>
            </emma:emma>
          </inkml:annotationXML>
          <inkml:trace contextRef="#ctx0" brushRef="#br0">11302 3592 288 0,'-27'0'128'0,"11"4"-101"0,-11-1-34 16,15 4 85-16,-15 0-63 15,-1 4 37-15,-3 6-38 16,4 14 14-16,-1 4-20 16,5 10 1-16,3 8-7 0,5 19 13 0,3 29-11 15,8-3 12-15,16 2-12 16,19 8 12-16,24 3-12 15,15-3 12-15,-4-18-12 16,9-13 20-16,3-14-18 31,8-18 28-31,4-14-26 0,-4-17 13 16,-16-28-15-16,-3-24 10 16,-9-18-11-16,-7-13 11 15,-12-18-12-15,-7-11 3 16,-13-9-5-16,-11 2 8 15,-8 8-8-15,-8 3-1 16,-15 7 0-16,-16 0-4 0,-16 11 2 16,-12 17-2-16,1 10 2 15,0 14-5-15,11 15 5 16,-4 16-3-16,-3 22 3 0,3 13-10 16,4 14 8-16,12 14-1 31,-4 11 2-31,8 13 2 15,12 7 0-15,15-3 0 0,8 0 0 16,8-7-3-16,16 7 2 16,3 0-5-16,16-11 5 15,-8-6-3-15,5-15 3 16,-5-13 4-16,12-11-3 16,-4-17 3-16,8-10-2 15,0-15 2-15,-8-9-2 0,-8 2-3 16,-3-17 1-16,3 1-13 15,-8 2 11-15,-7 5-2 16,-4-1 3-16,-4 3 2 16,-1-2 0-16,-7-1-3 15,0-3 2-15,-7-11 4 16,-1-3-3-16,-4-4-16 0,-8 0 12 16,-3-3-12-16,-4 4 12 15,7 2-7-15,-3 1 8 0,-1 3 5 16,1 4-2-16,-1 0 0 15,1 10 1-15,-1 4-4 16,1 6 2-16,-1 5 1 31,-3 6 0-31,4 10-12 16,-5 11 10-16,1 10-8 16,-1 18 7-16,5 24-1 15,3 7 3-15,13 4-2 16,11-1 2-16,11 4-8 15,13 3 7-15,3-6 1 16,4-8 1-16,8-10 0 0,12-13 0 0,3-19 2 16,1-16-1-16,0-18 11 15,-8-14-10-15,-8-14 14 16,-8-6-12-16,-12-8 9 16,1-14-10-16,-13-10 7 15,-11 0-7-15,-11 4 1 16,-13 10-3-1,1 7 2-15,-16 6-2 16,3 12 2-16,-3 9-2 16,12 11-6-16,0 11 4 15,3 13-11-15,5 15 9 0,-1 16-1 16,4 12 2-16,5 6-1 16,7 3 2-16,4 4-2 15,8-3 2-15,7-4-2 0,-3-7 2 16,11-10 4-16,5-14-3 15,-1-11 6-15,1-14-5 16,3-13 0-16,-4-11 0 16,-3-10 4-1,-5-11-4-15,-7-13 6 16,-4-11-6-16,-8-7 3 0,-8 3-3 0,-8 7-3 16,-3 4 1-16,-13 7 6 15,1 11-4-15,0 6 6 16,0 7-6-16,-1 14-5 15,5 11 3-15,0 10-6 16,11 17 6-16,0 11-8 16,5 13 6-1,3 15-1-15,8-1 3 16,8 1 1-16,3-4 0 16,9 0-3-16,-1-7 2 15,9-13 4-15,-1-15-3 16,4-10 0-16,1-11 1 0,-5-13 21 15,-3-11-17-15,-9-14 6 16,-3-13-7-16,-8-12-3 16,-4-6 0-16,-16 4 4 15,-11-4-4-15,-8 7 6 0,3 10-6 16,-3 14 3-16,0 11-3 16,-4 17-9-16,4 14 6 15,-1 21-4-15,5 10 4 16,8 11-2-1,11 6 3-15,8-3-5 16,8-6 5-16,0-5-3 16,12-9 3-16,-5-8-61 15,1-7 49-15,4-10-251 16,-1-24 205-16,-15-14-210 16</inkml:trace>
        </inkml:traceGroup>
      </inkml:traceGroup>
    </inkml:traceGroup>
  </inkml:traceGroup>
</inkml:ink>
</file>

<file path=ppt/ink/ink64.xml><?xml version="1.0" encoding="utf-8"?>
<inkml:ink xmlns:inkml="http://www.w3.org/2003/InkML">
  <inkml:definitions/>
  <inkml:traceGroup>
    <inkml:annotationXML>
      <emma:emma xmlns:emma="http://www.w3.org/2003/04/emma" version="1.0">
        <emma:interpretation id="{2412C2D0-ECCE-4B17-81F1-8BFB9E04DCE0}" emma:medium="tactile" emma:mode="ink">
          <msink:context xmlns:msink="http://schemas.microsoft.com/ink/2010/main" type="writingRegion" rotatedBoundingBox="17430,12153 13838,9952 14577,8746 18170,10947">
            <msink:destinationLink direction="with" ref="{4A10AED9-C506-4F8D-80FC-8EA65682501D}"/>
          </msink:context>
        </emma:interpretation>
      </emma:emma>
    </inkml:annotationXML>
    <inkml:traceGroup>
      <inkml:annotationXML>
        <emma:emma xmlns:emma="http://www.w3.org/2003/04/emma" version="1.0">
          <emma:interpretation id="{9F1A6C9A-6885-4579-A77C-8A4E9A9BF987}" emma:medium="tactile" emma:mode="ink">
            <msink:context xmlns:msink="http://schemas.microsoft.com/ink/2010/main" type="paragraph" rotatedBoundingBox="17430,12153 13838,9952 14577,8746 18170,10947" alignmentLevel="1"/>
          </emma:interpretation>
        </emma:emma>
      </inkml:annotationXML>
    </inkml:traceGroup>
  </inkml:traceGroup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9:25.766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9B506288-CA9F-484E-9337-1044E037D1E6}" emma:medium="tactile" emma:mode="ink">
          <msink:context xmlns:msink="http://schemas.microsoft.com/ink/2010/main" type="writingRegion" rotatedBoundingBox="11446,10498 13034,10498 13034,13832 11446,13832"/>
        </emma:interpretation>
      </emma:emma>
    </inkml:annotationXML>
    <inkml:traceGroup>
      <inkml:annotationXML>
        <emma:emma xmlns:emma="http://www.w3.org/2003/04/emma" version="1.0">
          <emma:interpretation id="{8F9716B1-EAA7-4CD3-8B3D-0A8291A3FBD6}" emma:medium="tactile" emma:mode="ink">
            <msink:context xmlns:msink="http://schemas.microsoft.com/ink/2010/main" type="paragraph" rotatedBoundingBox="11446,10498 13034,10498 13034,13832 11446,1383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2D2B139-0F3A-42AB-9955-B6770E919B4B}" emma:medium="tactile" emma:mode="ink">
              <msink:context xmlns:msink="http://schemas.microsoft.com/ink/2010/main" type="line" rotatedBoundingBox="11446,10498 13034,10498 13034,13832 11446,13832"/>
            </emma:interpretation>
          </emma:emma>
        </inkml:annotationXML>
        <inkml:traceGroup>
          <inkml:annotationXML>
            <emma:emma xmlns:emma="http://www.w3.org/2003/04/emma" version="1.0">
              <emma:interpretation id="{6823DBFD-DDC0-45F8-AFB9-71FBF0ECBA3D}" emma:medium="tactile" emma:mode="ink">
                <msink:context xmlns:msink="http://schemas.microsoft.com/ink/2010/main" type="inkWord" rotatedBoundingBox="11446,10498 13034,10498 13034,13832 11446,13832"/>
              </emma:interpretation>
              <emma:one-of disjunction-type="recognition" id="oneOf0">
                <emma:interpretation id="interp0" emma:lang="en-US" emma:confidence="0">
                  <emma:literal>t</emma:literal>
                </emma:interpretation>
                <emma:interpretation id="interp1" emma:lang="en-US" emma:confidence="0">
                  <emma:literal>a</emma:literal>
                </emma:interpretation>
                <emma:interpretation id="interp2" emma:lang="en-US" emma:confidence="0">
                  <emma:literal>4</emma:literal>
                </emma:interpretation>
                <emma:interpretation id="interp3" emma:lang="en-US" emma:confidence="0">
                  <emma:literal>}</emma:literal>
                </emma:interpretation>
                <emma:interpretation id="interp4" emma:lang="en-US" emma:confidence="0">
                  <emma:literal>k</emma:literal>
                </emma:interpretation>
              </emma:one-of>
            </emma:emma>
          </inkml:annotationXML>
          <inkml:trace contextRef="#ctx0" brushRef="#br0">7 0 176 0,'4'4'78'0,"-4"-4"-61"0,0 7-21 0,0-3 37 15,0 4-27-15,0 0 28 16,0 7-25-16,0 1 23 0,0 3-23 16,0 0 17-16,0 9-19 0,0-5 7 15,0 4-10-15,0-4 1 16,0 32-4-16,0-9 8 15,0 1-7-15,0-5 10 0,-4 16-9 16,0-3 4-16,-1 3-5 16,5-8 2-16,5 8-3 15,-5-7-3-15,4 18 1 16,0-10-2-16,5 3 2 16,-5-8 4-16,10 8-3 15,-6-8 9-15,5 8-7 0,0-11 21 16,5 11-17-16,-1-8 14 15,9 12-15-15,1-8 9 16,8 0-11-16,-5-7 18 0,9-1-16 16,-4-7 9-16,4 7-10 15,-4-7 15-15,5 3-15 32,-10-3 7-32,5-4-8 15,-4-5 6-15,8 1-6 0,-9-4 4 16,14 4-6-16,-5-4 0 15,14 12 0-15,-10-8 10 16,14 11-9-16,-9-7 5 16,4 4-5-16,-8-8 5 15,-1 7-6-15,-8-3 6 0,9 4-6 16,-9-8 0-16,4 7 0 16,-4-7 4-16,13 8-4 15,9 19 3-15,-23-20-3 16,-3-3 5-16,0 15-5 15,12 28 3-15,-8-1-3 16,-4-3-1 0,-14-32 1-16,-4-7 1 15,0 8-1-15,5 19-1 16,-10-12 1-16,-3-8-41 16,3-15 32-16,-3-11-174 15,-5-16 141-15,0-4-281 16</inkml:trace>
          <inkml:trace contextRef="#ctx0" brushRef="#br0" timeOffset="716.4567">561 1841 184 0,'-4'-4'82'0,"4"4"-65"0,-5 0-21 0,5 0 42 16,0 0-31-16,0 0 26 15,5 0-24-15,-5 0 23 16,8 0-24-16,1 0 32 0,0 0-30 15,-1 0 26-15,5 0-27 0,1 0 15 16,7 0-18-16,1 0 3 16,22 8-7-16,-9-4 19 15,21 15-17-15,-8-3 27 16,9 11-23-16,-9-4 21 0,4 20-22 16,-8-4 16-16,4 23-17 15,-4-8-3-15,8 4-1 16,-4-12 3-16,0 13-4 0,-5-9 3 15,1-3-3-15,-5-9-12 16,-4-3 9-16,-4-4-117 16,-1-8 93-16,-4-3-212 15,-8-16 182-15,-9-8-104 32</inkml:trace>
        </inkml:traceGroup>
      </inkml:traceGroup>
    </inkml:traceGroup>
  </inkml:traceGroup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8:32.853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592DE099-2416-412A-B054-A41711EA7AB5}" emma:medium="tactile" emma:mode="ink">
          <msink:context xmlns:msink="http://schemas.microsoft.com/ink/2010/main" type="inkDrawing" rotatedBoundingBox="99,14417 25649,14529 25646,15061 97,14949" shapeName="Other">
            <msink:destinationLink direction="with" ref="{5ED72EE8-DB30-4553-B318-098F99FA5B20}"/>
            <msink:destinationLink direction="with" ref="{0663920B-4D54-4F9A-98B4-31EDA8D90B26}"/>
          </msink:context>
        </emma:interpretation>
      </emma:emma>
    </inkml:annotationXML>
    <inkml:trace contextRef="#ctx0" brushRef="#br0">-3 334 172 0,'0'0'78'0,"0"0"-61"0,5 3-21 0,-5 1 56 15,0 0-42 16,0-4 34-31,0 0-33 0,0 0 44 0,0 0-41 16,0 0 35-16,0 0-36 0,0 0 35 16,4 0-36-16,0 0 16 15,1 0-20-15,-1 0 12 16,5 0-15-16,0 0 11 16,-1 0-11-16,1 0 19 15,0 0-18 1,-1 0 11-16,5 0-12 15,-4 0 11-15,0 0-12 16,0 0 6-16,4 0-7 16,-5 0 6-16,10 0-6 15,-5 0 6-15,4 0-6 16,-3 0 1-16,7 4-3 16,-3-4 8-16,8 4-7 0,-4 0-1 0,8 0 0 15,-4 0-1-15,9-4 0 16,-4 0 5-16,4 0-4 15,-5 0 3-15,5 0-3 16,-9 0 2-16,0 0-2 16,-4 0 2-16,4 0-2 15,-4 0 2-15,0 0-2 0,-4 0-1 16,8 0 1-16,-4 0 1 16,4 0-1-16,-5 0-1 15,6-4 1-15,16 0-4 16,-12 4 2-16,-5 0 1 15,9 0 0-15,-5 0 0 16,10 0 0 0,12-4 0-16,-17 4 0 15,-9 0 0-15,5-4 0 16,-5 4 5-16,0-4-4 16,-4 4-3-16,-1-4 2 15,-3 4 0-15,8 0 0 0,-4 0 2 16,4 0-1-16,-4 0-3 15,4-4 1-15,-4 4 1 0,13-3 0 16,-5 3 2-16,5-4-1 16,18 0-1-16,-23 4 1 15,-4 0-1-15,13 0 0 16,9-4 2-16,-17 4-1 16,-5 0-1-16,0-4 1 15,-4 0-7 1,4 0 5-16,-4 0 0 15,9 1 1-15,-5-1 2 16,4 0-1-16,-4 0-3 16,18 0 1-16,-5 0 1 15,14 4 0-15,-10 0 2 0,10-4-1 16,-10 4 2-16,1-4-2 16,-9 1-3-16,8-1 1 15,-8 0 1-15,9 0 0 16,-5 0 0-16,18 0 0 15,-9 0 0-15,13 0 0 16,-9 4 0-16,5-4 0 16,-9 1 0-16,4 3 0 0,-8 0 0 15,8 0 0-15,-8 0 0 0,8-4 0 16,-8 4 0-16,12 0 0 16,-3 0 0-16,12 0 0 15,-13 0-3-15,1-4 2 16,-5 4 1-16,0 0 0 15,-5 0-3-15,10 0 2 32,-10 0 6-32,14 0-4 0,-9 0-3 15,13 4 2-15,-9-4 3 0,9 4-3 16,-8-1-2-16,-1 1 1 16,-8 0 4-16,8 0-3 15,-8-4 0 1,8 4 1-16,-8 0-4 15,17 0 2-15,-9 0 1 0,13 0 0 0,-12-1 2 16,3 1-1-16,-3 0-1 16,-1 0 1-16,-8 0-1 15,8 0 0-15,-8 0-3 16,12 0 2-16,-12-1 1 16,17 1 0-16,-9 0 2 31,9 0-1-31,-8 0-3 0,-1-4 1 15,-4 0 4-15,0 0-3 16,-9 0 0-16,5 0 1 16,-5 0-4-16,9 0 2 15,-9 0 1-15,18 0 0 16,-5 0 2-16,9 0-1 16,-8 0-3-16,4-4 1 0,-10 4 4 15,6-4-3-15,-10 0 0 16,14 0 1-16,-9 1-4 15,13-1 2-15,-9 0 1 16,18 4 0-16,-13 0 2 16,8 0-1-16,-12 0-1 0,8-4 1 15,-13 0-1-15,8 0 0 16,-8 0 0-16,18 0 0 16,-9 1 0-16,12 3 0 0,-8 0 0 31,5 0 0-31,-10 0 0 15,1-4 0-15,-4 0 0 16,8 0 0-16,-9 4 0 16,18-4 0-16,-14 0 0 0,14 0 0 15,-9 4 2-15,5 0-1 16,-10 0-3-16,5-4 1 16,-8 4 1-16,8 0 0 15,-9 0 0-15,18-4 0 16,-13 1-3-16,21-1 2 15,-17 0 1-15,5 0 0 0,-14 4 2 16,9-4-1-16,-9 4-1 16,14-4 1-16,-14 0-4 15,22 0 2-15,-8 4 4 16,8-3-3-16,-9-1 0 16,1 0 1-16,-10 4-1 0,10-4 0 31,-10 0 0-31,19 4 0 15,-14 0 0-15,17 0 0 16,-12 0 0-16,3 0 0 16,-12 0 0-16,13 8 0 15,-13-4 0-15,25 0 0 16,-16-1 0-16,17 5 0 16,-14-4 0-16,6 4 0 0,-10-4 0 0,5 0 0 15,-9-1 0-15,17 1 0 16,-12-4-3-16,17 4 2 15,-14 0 1-15,6 0 0 16,-10 0 2-16,5-4-1 16,-14 0-1-16,19 0 1 15,-14 0-4-15,21 0 2 0,-12 0 4 16,9 0-3-16,-14 0 0 16,9-12 1-16,-13 4-4 15,9 1 2-15,-9-1 4 16,18 0-3-16,-9 4-2 15,12-3 1-15,-12-1 4 16,0 0-3 0,-9 0 0-16,9 1 1 15,-9-1-4-15,22-4 2 16,-14 4 1-16,14-3 0 16,-13-1 2-16,4 1-1 15,-13 3-1-15,9-4 1 16,-9 4-4-16,22 1 2 15,-13-1 4-15,21 0-3 0,-16 4-2 0,-1-3 1 16,-13 3 1-16,13-4 0 16,-13 4 0-16,22 0 0 15,-13 0-3-15,17 0 2 16,-13 1 6-16,0-1-4 16,-13 4-3-16,9-4 2 15,-9 0 3 1,17 0-3-16,-12 4-2 0,17 0 1 15,-13 0 4-15,4-4-3 16,-9 4 0-16,9 0 1 16,-13 0-1-16,22 0 0 15,-17 0-3-15,21 4 2 16,-13 0 1 0,4 0 0-16,-12 0 0 0,8-4 0 15,-9 0 0-15,18 0 0 16,-13 0 0-16,22 0 0 15,-14 0 2-15,1 0-1 16,-14 0-1-16,14-4 1 16,-10 0-4-16,23 4 2 15,-14 0 4-15,14 0-3 0,-18 0-2 0,13 0 1 16,-17 0-2-16,17 0 2 16,-12 0 4-16,21-4-3 15,-14 4 0-15,1-4 1 16,-9 0 1-16,9 0-1 15,-9 1-3-15,22 3 1 32,-13 0 1-32,13 0 0 0,-17 0 2 15,12 0-1-15,-17 0-3 16,22 0 1-16,-13 0 4 16,22 0-3-16,-18 0-2 15,5 0 1-15,-18 0 4 16,17 0-3-16,-12 0 0 15,21 7 1-15,83 1-4 0,-43 0 2 16,-22 0 4-16,-9-1-3 16,-5 9 0-16,5-5 1 15,-4 5-4-15,-9-1 2 16,-13 1 4-16,-9-8-3 0,-4 3-2 16,0 1 1-16,8 3 4 31,9-3-3-31,1 4-2 15,-6-5 1-15,-12-3 1 0,-4 0 0 16,-1-1 0-16,0 1 0 16,14-4 0-16,4 0 0 15,4 0 0-15,-4 0 0 16,-13 0 2-16,-5-1-1 16,5-3-3-16,4 0 1 0,13 4 1 15,5 0 0-15,-5 0 2 16,-8 0-1-16,-10-4-3 15,-3 0 1-15,4 0 1 16,8-4 0-16,9 4 2 16,1 4-1-16,-1 0-3 15,-13 0 1-15,-4-4 4 0,-1 4-3 16,10 0 0-16,8-1 1 16,5 1-4-16,-1 0 2 15,-12 0 4-15,-9 0-3 16,4 0 0-16,4 0 1 15,10 0-1-15,3-1 0 16,1 5 0 0,-14-4 0-16,-8 0 0 15,0 0 0-15,0 4 0 0,4-1 0 16,13 1 0-16,4 0 0 16,1-4 0-16,-18 0 0 15,-4 3 0-15,0 1 0 16,0-4-3-16,12 4 2 15,10-1 1-15,0-3 0 0,-5-4 2 16,-17 4-1-16,-1 0-1 16,6 0 1-16,7 4-1 15,1-1 0-15,0-3 0 16,0 4 0-16,-13-8 0 16,-9 4 0-16,-5 0 0 15,1 0 0 1,-4 0-3-16,3 3 2 15,5-3 4-15,-4 4-3 16,4-4 0-16,-4 0 1 16,-9 3 1-16,0-3-1 15,-9-4-1-15,-9 8 1 16,-3-4 1-16,-1 0-1 16,-4-4-1-16,-1 4 1 0,-3 0 4 0,-1-4-4 15,1 0-3-15,-1 0 2 16,1 0 0-16,-1 0 0 15,5 0 0-15,-9 3 0 16,0-3 0-16,0 0 0 16,0 4 2-16,-4-4-1 15,4 0-1-15,0-4 1 0,5 4-1 16,-5 0 0-16,4 0 2 16,5 0-4-1,-5 0 2-15,-4 0-3 16,1 0 2-16,-1 0 6 31,0 0-4-31,-5 0 0 16,1 0 0-16,0 0-1 0,4 0 0 15,0 4 0-15,0 0 0 16,0 4 0-16,0-4 0 16,0 4 11-16,-4-8-9 15,-5 4 5-15,1-4-5 16,-1 0-1-16,-4-4 0 0,5 4 1 15,-5 0-1-15,0 0-1 16,4 0 1-16,0 0-1 0,1-4 0 16,3 4 0-1,1-4-3-15,-5 4 2 16,5 0 4-16,-5-4-3 16,5 4 0-16,-4-4 1 31,-1 4 1-31,0-4-1 0,1 4-1 15,-1-4 1-15,0 4-1 16,-4-4 0-16,5 1 0 16,-1 3 0-16,0-4 0 15,1 4 0-15,-5 0 0 16,4 0 0-16,-4 0 2 16,5 0-1-16,-5-4-1 0,0 4 1 15,0 0 4-15,0-4-4 16,0-4 3-16,0 8-3 15,0 0 2-15,0 0-2 16,-9 8-31-16,0 4 23 16,-4-1-143-16,0 5 117 15,-5-8-332 1,-12-12 280-16,-9 0-59 16</inkml:trace>
  </inkml:traceGroup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8:36.670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6DC09BC5-F073-4288-9CEE-FF061FAE459B}" emma:medium="tactile" emma:mode="ink">
          <msink:context xmlns:msink="http://schemas.microsoft.com/ink/2010/main" type="inkDrawing" rotatedBoundingBox="9173,14763 9296,6654 9545,6658 9422,14766" semanticType="callout" shapeName="Other"/>
        </emma:interpretation>
      </emma:emma>
    </inkml:annotationXML>
    <inkml:trace contextRef="#ctx0" brushRef="#br0">171 8110 140 0,'-22'0'62'0,"22"0"-49"0,0-4-16 0,0 4 43 31,0 0-32-31,0 0 33 16,9 0 23-16,0 0-47 15,-5 0 49-15,0 0-50 0,1 0 42 16,-1 0-43-1,0 0 28-15,1 0-31 0,-1 0 10 16,-4 0-16-16,5 0-9 16,-1-4 3-16,-4 0 5 0,0 0-5 15,0-3 4-15,0-1-3 16,4-8 5 0,1 1 9-16,-5-1-11 15,0-7 10-15,0-4-11 16,0 0 13-16,-5-4-12 15,1 0 6 1,-5 0-7-16,5 4 4 16,-5-1-6-16,0 1 0 15,-4 4 0-15,0 0-1 0,4 0 0 16,1-1 2-16,-1-3-1 16,5 0 2-16,-1 4-2 15,1 0 2-15,0-8-2 16,-1-1 5-16,1 1-5 0,0 0-3 15,-1-3 2-15,1-1 0 16,-1 0 0-16,1 0-3 16,0 4 2-16,-1 0 4 15,5 0-3-15,-4 4 3 16,4 0-2-16,-4-4 2 16,-1 0-2-1,1-4 2-15,4 4-2 16,-4 0 5-16,-1-8-5 15,1 0 0-15,4-4 0 16,-5 1-7-16,5-5 5 16,0 5 0-16,0-5 1 15,0 5 0-15,-4-1 0 16,0 4 5-16,-1-4-4 0,5 1-5 0,-4 3 3 16,0-4-3-16,-1-3 3 15,5-5 9-15,0 5-6 16,-4-1-4-16,4 16 2 15,0 4 3-15,0-15-3 16,0-9-2-16,0 1 1 16,0-1 6-16,0 1-4 0,0 4-8 15,0-9 5-15,0 1 7 16,4 0-5-16,1-1-4 16,-1 1 3-16,0 4 6 15,-4-1-5-15,0 1 1 16,0 0 0-16,0-1-4 15,0 5 2 1,0 3 1-16,0-11 0 16,5 3 0-16,-1 1 0 15,-4-4 2-15,4-1-1 16,-4-3-1-16,0 8 1 16,5-4-4-16,-5-1 2 15,0 5 1-15,0 0 0 16,0 3 2-16,0-7-1 0,0-4-3 15,0 3 1-15,0 1 1 0,0 0 0 16,0-1 2-16,0 1-1 16,0 12-6-16,0-1 4 15,0-4 3-15,0 1-2 16,0 3 3-16,4-7-2 16,-4-4 5-1,5-1-5-15,-5 1-5 16,4-4 3-16,0 0 6 15,1 3-5-15,-1 5-4 16,0-4 3-16,1 0 3 16,-1 3-2-16,0-11-5 15,1-4 4-15,-1 0 0 16,-4 4 1-16,0 0 2 0,0 8-1 16,5 4 5-16,-1 3-5 15,-4 1-8-15,4 3 5 16,1 4 1-16,3 0 1 15,-3 4 0-15,-1-3 0 16,0 3 5-16,5-4-4 16,-5 0 0-16,-4-3 0 0,9-1-1 15,-9 20 0-15,0 3 0 0,5 1 0 16,-1 0 0-16,0-5 0 16,1 9 2-16,-1-5-1 15,-4 1-1-15,4-4 1 16,1 3-4-16,-5-3 2 31,0 4 1-31,0-5 0 0,0 5 2 16,0-4-1-16,0 3 2 15,0 1-2-15,0 4-3 16,0-5 1-16,0 5-5 16,0-1 5-16,0 1 8 15,0-9-5-15,0 1-7 16,0-4 5-16,0 4 2 0,0-4-2 15,0 3 0-15,0 1 1 16,0 0-1-16,0 3 0 16,0 1 0-16,4 4 0 15,-4-1 0-15,0 1 0 16,0 3 2-16,0-4-1 16,0 1-3-1,0-4 1-15,0 3 4 16,0-7-3-16,0 3-2 0,4-3 1 15,-4 4 1-15,0-1 0 16,0 5 2-16,0-5-1 16,0 5-3-16,0-4 1 15,0 3 4-15,5 1-3 16,-5 3 0-16,0 0 1 0,0-3-4 16,0 3 2-16,0 4 4 15,0-7-3-15,0 3-5 16,0-3 4-16,0 3 6 15,4-7-5-15,-4 3-2 16,0-3 2-16,0-1 3 16,0-3-3-16,0 4-2 0,0-4 1 15,0 3 4-15,0-3-3 16,0 4-2-16,0-9 1 16,0 5 4-16,0-8-3 15,0 8 0-15,0-4 1 16,0 3-1-16,0 1 0 15,0 4-3 1,0-8 2-16,0 3 6 16,-4-3-4-16,4 4-5 15,0 0 3-15,0 3 6 0,0-3-5 16,0 4-4-16,0-5 3 16,0 5 3-16,0-4-2 15,0 3 0-15,0-3 1 16,0 4-1-16,0-1 0 0,0 1-3 15,0 0 2-15,0 3 4 16,0-7-3-16,0 4 0 16,4-13 1-16,-4 9-1 15,5-4 0-15,-1 4-3 16,0-4 2-16,1 3 1 16,-5 1 0-1,0 4 2-15,4-4-1 16,-4 3-1-16,0 1 1 15,0 3-1-15,0-3 0 16,0 3 0-16,0 1 0 16,0-1 0-16,0 1 0 15,0-1 0-15,0 1 0 16,0-1 0-16,0 1 0 0,0 3-3 16,0 1 2-16,0-1 1 0,4 0 0 15,-4 1 0-15,0-1 0 16,0 0 2-16,0 5-1 15,0-1-3-15,5 0 1 16,-5 4 4-16,0-3-3 16,0 3 0-16,0 0 1 0,0 4-1 15,4 0 0-15,0 0 0 16,-4 0 0-16,0 0-40 16,0 0 32-16,0 0-129 15,-4-4 106-15,4 0-248 16,-17-15 213 15,-31-20-69-31</inkml:trace>
  </inkml:traceGroup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8:40.857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A76514B1-10A6-4B8B-8B2F-27239CD7ABE7}" emma:medium="tactile" emma:mode="ink">
          <msink:context xmlns:msink="http://schemas.microsoft.com/ink/2010/main" type="inkDrawing" rotatedBoundingBox="7734,2852 20139,3083 20071,6717 7667,6486" hotPoints="0,0 19052,8087 8698,8054" semanticType="enclosure" shapeName="RightTriangle"/>
        </emma:interpretation>
      </emma:emma>
    </inkml:annotationXML>
    <inkml:trace contextRef="#ctx0" brushRef="#br0">44 3456 164 0,'-4'-4'75'0,"4"4"-59"0,-9-4-20 0,5 4 76 0,-1-4-58 16,1 4 49-16,-1-4-47 15,1 1 31-15,0-5-35 16,-1 0 33-16,5 0-34 0,0 4 26 15,0 0-28-15,0 1-2 16,9 3-4-16,-5 0 3 16,10 3-5-16,-1 1 0 0,8 4 0 15,-3 0-1-15,8 0 0 16,-4-1 0-16,0 1 0 16,0 0 5-16,4 0-4 15,-5-4 9-15,10 3-8 16,-5 1 5-16,22 0-6 31,-9 0 0-31,18-1 0 0,-9-3-1 16,9 0 0-16,-9 0 0 0,8-4 0 15,-8 0 2-15,22-4-1 16,-13 0-3-16,21 0 1 16,-8 0-2-16,9 1 2 15,-14-1 4-15,14 0-3 16,-14 0 3-16,27 0-2 0,-14 0-1 15,14 0 1-15,-14 0-4 16,9 1 2-16,-12-1 6 16,21 0-4-16,-14 0 0 15,14 4 0-15,-13 0 1 16,4 0-1-16,-12 0-1 16,16 4 1-1,-12 0 1-15,21 0-1 16,-13-1-1-16,5 1 1 15,-14 0-4-15,14 0 2 16,-14-4 6-16,23 4-4 16,-14-4 0-16,13 4 0 15,-17-4 1-15,13 4-1 16,-13-4-1-16,22 4 1 0,-18-1-1 0,17 1 0 16,-16 0-3-16,8 4 2 15,-14-4 6-15,23 4-4 16,-18-1-5-1,22-3 3-15,-17 0 3 0,8 4-2 16,-17 0 3-16,26-1-2 16,-13-3-1-16,13 0 1 0,-13 0-1 15,9 0 0-15,-18-4 0 16,26 0 0-16,-17 0-3 16,13 0 2-16,-17 0 1 15,13 0 0-15,-18 0-3 16,31 0 2-16,-18 0 4 31,9 0-3-31,-17 0 3 0,12 4-2 16,-17-4-3-16,36 4 1 15,-27-4 4-15,8 0-3 16,-12 0 0-16,8 0 1 16,-17 0-1-16,26 0 0 15,-17 0 0-15,12 0 0 16,-17 0 0-16,9 3 0 0,-13-3 0 15,22 4 0-15,-18-4 0 0,18 0 0 16,-18 0 0-16,5 0 0 16,-9 0 2-16,17 4-1 15,-17 0-1-15,21 0 1 16,-16 0 1-16,3 0-1 31,-12 0-3-31,17-1 1 0,-14 1-2 16,23 0 2-16,-13-4 4 15,4 0-3-15,-13 0 0 16,8 0 1-16,-12 0-1 16,21 0 0-16,-13 0-3 15,13 4 2-15,-17 0 1 16,9-4 0-16,-14 0 2 0,18 4-1 16,-13 0-1-16,18 0 1 15,-19-1 4-15,6-3-4 16,-14 0-3-16,4 0 2 15,-12 0 3-15,17 0-3 16,-14 0 0-16,14 4 1 16,-9 0-1-16,0 0 0 0,-8 0 2 15,-1 0-1-15,-8 0-6 0,8 0 4 16,-12-1 8-16,3-3-5 16,-8 0-4-16,9 0 2 15,-9 0 3-15,0 0-3 16,-4 0 3-16,-1 0-2 31,-8 0-1-31,4 0 1 0,-8 0-1 16,0 0 0-16,-5 0 0 15,0 0 0-15,-4 0 0 16,-1 0 0-16,-3 0 2 16,-1 0-1-16,1 0-3 15,-1-3 1-15,-4-1 4 16,5 0-3-16,-5 4 0 0,0-4 1 15,0 0-1-15,0 0 0 16,0 0 2-16,0 0-1 16,9 1-1-16,0-1 1 15,-5 8 7-15,1-8-6 16,-1 4 5-16,-4 0-6 16,0 4 3-1,5 3-3-15,4-3-1 16,-1 0 1-16,-3 0 1 15,-1 0-1-15,-4 0 2 0,1-4-2 16,-1 0 5-16,-5 0-5 16,1 0 0-16,-5 0 0 15,1 0-1 1,-1-4 0-16,0 4 2 0,1-4-1 0,-5 0-1 16,0 4 1-16,0 0 4 15,0 0-4-15,0-4 0 16,0 4 0-16,0 0 1 15,-5-4-1-15,-3-3-1 16,-1 3 1-16,5 0 4 16,-14-4-4-1,-8-11 0-15,4-1 0 16,0 1-1-16,9 7 0 16,0 5 0-16,-4-9 0 15,-9-11 5-15,0 4-4 16,4 3-8-16,0-3 5 15,0-4 15-15,-4 4-10 16,-5-8-1-16,-4-4-1 0,-4 0 4 16,-4 0-4-16,-5-4 0 15,-13 4 0-15,4-7 4 16,26 22-4-16,5 5-3 0,-9-9 2 16,-21-14 5-16,25 18-4 15,5 5 0-15,-18-8 0 16,-39-20 4-16,35 24-4 15,5 3 0-15,-14-11 0 0,-43-31-4 16,21 7 2-16,5 5 1 16,4-1 0-16,-4 5 8 15,-4-1-6-15,-9 0-1 16,8 5 0-16,5 3-1 16,9 0 0-1,3-4 2-15,-3 4-1 16,-5-4 5-16,-4 1-5 15,-17-9-3-15,8 1 2 16,4-1-3-16,40 20 2 0,4 4 4 16,-17-12-3-16,-57-27 3 15,-5 4-2-15,10 3-3 16,8 5 1-16,13 3 4 16,9 5-3-16,-1-1-2 15,-3 0 1-15,-9-7 1 0,-5 0 0 16,9-5 0-16,5 1 0 15,4-4 0-15,0 8 0 16,-5-1 2-16,-8 1-1 31,-9-1-1-31,4 5 1 0,9-8-1 16,14 3 0-16,-1 9-3 16,9-1 2-16,-5-4 1 15,1 5 0-15,0-1-3 16,-1 4 2-16,1 1 4 15,8 3-3-15,0 0 0 16,9 0 1-16,5-4-4 0,3 0 2 16,1 1 4-16,0 3-3 15,4-4-2-15,-4 8 1 16,0-4 4-16,4 4-3 16,-5 0-2-16,10 4 1 15,-1-8-2-15,-4 8 2 16,1 0 4-16,3 3-3 0,5 1-2 15,4 4 1-15,0-8 1 16,5 7 0-16,-1 5 2 16,5-1-1-16,0 5-3 15,0-1 1-15,0 0 1 0,0 5 0 16,0-1 0-16,0 0 0 31,4 0 2-31,0 5-1 16,1-1-3-16,-5 0 1 0,-1 0 1 15,1 4 0-15,-4 0 2 16,-1 0-1-16,1 0-3 16,-5 0 1-16,0 0 1 0,-4 4 0 15,0 0 0-15,0 0 0 16,-9 3 0-16,-9-3 0 16,5 0 0-16,0 4 0 15,4 0 2-15,-4 7-1 16,4-3-3-16,0 3 1 15,4-3 1-15,-8 3 0 16,-4 5 5-16,-14 3-4 16,-4 4 0-1,-13 4 0-15,4 4-1 16,5 12 0-16,3-9-3 16,6 1 2-16,-5-4 1 15,-5 4 0-15,-8-1 0 0,-17 1 0 16,3-4 2-16,5 12-1 15,9-5-1-15,0 5 1 16,-9-1-1-16,-8 9 0 16,-5-1 0-16,4 0 0 0,9-3 0 15,9-5 0-15,-4 1 0 16,-10-1 0-16,-3-3 0 16,-9 7 0-16,4-7 2 15,13-1-1-15,4 1-3 16,-8 4 1-16,-5-5 4 0,-12 1-3 15,12 0 0-15,5 7 1 16,4-7-4-16,5-1 2 16,-5 5 1-16,-9-1 0 15,-13-3 2-15,10 3-1 16,7-3-3-16,10 0 1 16,-5-1 4-1,-4 1-3-15,-14 0 0 16,1-5 1-16,8 5-1 15,14-4 0-15,4-4 2 16,4 0-1-16,-4-1-1 16,0 5 1-16,-5-4-4 0,-4-4 2 15,14-4 4-15,3 8-3 16,10 4-2-16,8-4 1 16,0-4 6-16,0 0-4 0,-5 4 0 15,1-4 0-15,-5 4-7 16,-4-8 5-16,0 4 0 15,9 0 1-15,-1-4 2 16,5-4-1-16,5 4-1 16,8-3 1-1,0 3-1-15,0 0 0 16,0-4 0-16,-4 0 0 16,0 1 0-16,-5-1 0 15,1 4-3-15,-1-4 2 16,0 4-2-16,1 4 2 15,8-3 4-15,4-1-3 16,1 0-2-16,4-4 1 0,-1 0 4 16,6-3-3-16,-1-1-2 15,0-3 1-15,5-1 4 16,4-7-3-16,-5 0-2 16,5-1 1-16,4 1-2 0,1 0 2 15,3 0-2-15,5-8 2 16,-4 15 1-16,4-15 0 15,0 0 2-15,0 0-1 0,0 0-15 16,0 0 12-16,0 12-79 16,0-4 63-16,0-1-214 15,0-22-67 1</inkml:trace>
  </inkml:traceGroup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8:43.235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B9CF460C-465D-41C6-BA7E-8622776AD89D}" emma:medium="tactile" emma:mode="ink">
          <msink:context xmlns:msink="http://schemas.microsoft.com/ink/2010/main" type="inkDrawing"/>
        </emma:interpretation>
      </emma:emma>
    </inkml:annotationXML>
    <inkml:trace contextRef="#ctx0" brushRef="#br0">36-8 120 0,'0'-4'55'0,"0"4"-43"0,0-3-15 0,0 3 43 16,-5 0-32-16,5 0 31 16,-4 0-30-16,-1 0 5 15,5 0-10-15,0 0 22 0,0 0-20 16,0 0 29-1,0 0-27-15,0 0 27 16,0 0-26-16,0 0 23 16,0 0-23-16,0 0 17 15,0 3-19-15,0 1-1 16,0 4-4-16,0 0 10 0,0 3-10 16,0 1 17-16,0-4-15 15,0 0 18 1,5-1-17-16,-5 1 15 0,0 0-15 15,0 0 9-15,0 3-11 16,0-3 4-16,4 4-5 16,-4-5 16-16,0 5-14 0,0 0 4 15,0 3-6-15,0-3 2 16,5 3-3-16,-5 1 5 0,0 3-5 16,0 1 11-16,0 7-9 15,0-4 4-15,0 8-5 16,0-4 10-16,0 8-9 15,0-8 4-15,0 8-5 16,0-4 2-16,0 12-3 31,0-8-1-31,0 11 1 0,0-7 1 16,0 15-1-16,0-11-1 16,0 11 1-16,0-7-1 15,0 11 0-15,0-12 5 16,0 16-4-16,0-7 3 15,0 10-3-15,0-10 2 0,0 14-2 16,0-10 2-16,0 10-2 16,0-10 2-16,0 10-2 0,0-10-3 15,0 22 1-15,0-15 6 16,0 15-4-16,0-15-3 16,0 16 2-16,0-13 0 15,0 17 0-15,0-13-6 31,0 24 5-31,0-15 6 0,0 11-5 16,0-12 1-16,0 20 0 16,0 50-4-16,4-8 2 15,-4-11 4-15,4-12-3 16,-4 5 0-16,0 2 1 16,0 9 1-16,0-8-1 15,0 0-1-15,0 0 1 0,0 11 1 16,0-3-1-16,0-8 2 15,-4 4-2-15,0 0 2 16,-1 3-2-16,1-7-3 16,-1-11 1-16,1 3 4 15,0 0-3-15,-5 8 3 16,5-16-2-16,4-3-6 0,-5-8 4 16,5-8 3-16,0 4-2 15,-4-4-5-15,4 0 4 16,0-8 6-16,0-7-5 15,4 11-2-15,-4-16 2 0,5-3 3 16,-1-4-3-16,-4 0 0 31,0-4 1-31,0-4 1 0,0-7-1 16,0 14-9-16,0-6 6 16,4-5 4-16,1-4-2 15,-5-3 3-15,4-1-2 16,-4 9-3-16,4-1 1 15,1 0 4-15,-1 0-3 16,-4-3 3-16,5 11-2 0,-1-12-1 16,-4-7 1-16,4-4-4 15,-4-5 2-15,5-3 4 16,-5-3-3-16,4-5 0 16,-4-4 1-16,0 1-4 0,0-5 2 15,0-3 4-15,0-1-3 31,0-3-2-31,0 0 1 16,0-8 1-16,0 0 0 16,0 0 2-16,0 0-1 15,0 0-3-15,0 0 1 0,0 0-2 16,0 8 2-16,0-1 4 16,0 5-3-16,0 0 3 15,0 3-2-15,0-3-3 0,0-1 1 16,0-3 1-16,0 0 0 15,0 0 0-15,0-1 0 16,0 1 2-16,0 0-1 16,0 4 2-1,-4 3-2-15,4 1 5 0,-5 3-5 16,5 0 3 0,-4 1-3-16,4-1 2 0,-4-3-2 15,4-5 5-15,0-3-5 16,-5 0 0-16,5-8 0 15,0 0-1-15,0-12-48 16,0 1 38 0,5-5-134-1,-1 1 111-15,0-5-269 16,-4 5 231-16,-30 7-50 16</inkml:trace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8:54.890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BDC6AF51-BA5C-4037-B562-1E8EE27BD81D}" emma:medium="tactile" emma:mode="ink">
          <msink:context xmlns:msink="http://schemas.microsoft.com/ink/2010/main" type="inkDrawing" rotatedBoundingBox="13211,11726 13471,14334 13422,14339 13162,11731" semanticType="callout" shapeName="Other"/>
        </emma:interpretation>
      </emma:emma>
    </inkml:annotationXML>
    <inkml:trace contextRef="#ctx0" brushRef="#br0">0 17 116 0,'0'-4'52'0,"0"4"-41"0,-5-4-14 16,5 4 26-16,0-4-19 15,0 0 8-15,0 8-9 16,0-4 20-16,0 0-17 16,0 0 39-16,0 0-34 0,0 0 39 15,0 4-37-15,0 0 44 0,0 0-43 32,0 0 24-32,0 0-28 15,0 0 20-15,5 3-23 16,-1 1 22-16,0 4-22 15,1-5 16-15,-1 13-17 0,0-5 11 16,1 12-12-16,-1-3 8 16,1 22-10-16,-1-11 24 15,0 27-21-15,1-11 23 0,-1 14-22 16,0-6 8-16,5 7-11 16,0-8 3-16,4 35-5 15,-4-12-1-15,4 16 0 16,0-12 4-16,0 12-4 15,-4-11 3-15,4 18-3 16,-5-15 5 0,1 8-5-16,0-11 3 15,0 7-3-15,-1-12 5 16,1 20-5-16,-5-16 0 16,1-3 0-16,-1-9-1 15,0-7 0-15,1-12 2 16,-5-7-1-16,0-4 2 0,0-9-2 15,0-3-1-15,0-7 1 16,0-1-1-16,4 0 0 16,1-3 2-16,-1 3-1 15,-4-4-1-15,0 8 1 0,0-3-1 16,0 3 0-16,0-4 0 16,0 0 0-16,0-3 5 15,0-5-4-15,0-3 3 0,0-4-3 16,0-5-3-16,0-3 1 15,0 0-38-15,4-7 30 16,-4-1-145-16,9-4 119 31,0 5-123-31,-5-1 118 16,0 0-52-16,1 4 66 16,-1 0 16-16,-8 4 5 0,-1 0-40 15,-3 0 35 1,3 0-94-16</inkml:trace>
  </inkml:traceGroup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8:48.222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86F43090-7C04-40A7-A886-BB7DDE32DF5D}" emma:medium="tactile" emma:mode="ink">
          <msink:context xmlns:msink="http://schemas.microsoft.com/ink/2010/main" type="inkDrawing"/>
        </emma:interpretation>
      </emma:emma>
    </inkml:annotationXML>
    <inkml:trace contextRef="#ctx0" brushRef="#br0">-178 2427 200 0,'0'4'88'0,"-5"0"-69"0,5 11-24 0,-4-7 67 15,0 4-50-15,-5 7 29 0,0 8-30 16,-4 4 17-16,-4 8-21 16,-10 4 13-16,-8-1-15 0,-8 9 6 31,-1 3-8-31,5-4-2 15,4-7 0-15,0 0 7 16,5-1-6-16,4-7-43 16,4-8 33-16,9-3-178 0,8-13 145 15,5-3-122 1</inkml:trace>
  </inkml:traceGroup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20:39.670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C6179FA7-C07D-4C11-B075-7B0D39408FF0}" emma:medium="tactile" emma:mode="ink">
          <msink:context xmlns:msink="http://schemas.microsoft.com/ink/2010/main" type="inkDrawing"/>
        </emma:interpretation>
      </emma:emma>
    </inkml:annotationXML>
    <inkml:trace contextRef="#ctx0" brushRef="#br0">8995 6 136 0,'0'-21'62'0,"0"17"-49"0,4 1-16 16,-4 3 37-16,0 0-27 16,0 0 37-1,4 3 11-15,-4-3-40 0,0 0 53 0,0 0-52 16,0 0 23-16,0 14-3 15,-8 0-26 1,8 0 21-16,0 7-24 16,0 10 19-16,4 4-19 15,-4 10 21-15,0 14-21 32,0 14 22-32,0 4-22 0,-4 10 11 15,0 6-13-15,0 19 11 16,-4-1-12-16,5 7 12 15,-1 4-12-15,0 3 3 16,0 0-5-16,4 3 8 0,0-6-8 16,4-4 7-16,4 0-6 15,-1-10 6-15,5 0-6 16,4-7-2-16,-5-11 0 16,1 7 4-16,-4 4-4 0,0-10 3 15,-4-5-3-15,0-2 5 16,0-15-5-16,-4 1 6 15,0-4-6-15,0 0 3 16,0-7-3 0,0 0 2-16,0-7-2 15,0-7-3-15,0-3 1 16,0-4 1-16,0-3 0 16,0-4 8-16,0-3-6 15,0-3-1-15,0-5 0 16,0 1-1-16,0-3 0 15,0-1 2-15,0 0-1 0,3 1-1 16,-3-4 1-16,4 14-1 16,0 3 0-1,0 0 0-15,0 0-3 16,4 1 2-16,-4-1 4 0,0-3-3 16,0 0 0-16,0-4 1 15,-1 0-4-15,1-3 2 16,0 0 4-16,0-4-3 0,0 1 6 15,0-4-5-15,0-4 0 16,-4-3 0-16,4 0-1 16,-4-4 0-16,4 1-3 15,-4-1 2-15,0-3 6 32,0 4-4-32,0-1 0 0,4 1 0 15,-4-4-1-15,0 0 0 16,0 0 0-16,0 0 0 15,0 0 0-15,0 0 0 16,0 3-3-16,0-3 2 16,0 0 4-16,0 0-3 15,0 0 0-15,0 0 1 0,0 0-1 16,4 0 0-16,-1 0 2 16,1 0-1-16,0 0-6 15,4 0 4 1,0 0 0-16,0 0 1 0,0 0 0 15,-1 0 0-15,5 0 0 32,0 0 0-32,0 0 0 15,-1 0 0-15,1 0 0 0,0 0 0 16,3 0 0-16,1 0 0 16,4 0 0-16,7 0-3 15,0 4 2-15,9-4 6 16,7 0-4-16,3 3-3 15,9-3 2-15,0 0 3 0,-8 0-3 16,-4 0 3-16,-4 4-2 16,4-1 11-16,-4 1-10 15,-4-1 5-15,1 1-5 16,3-1 5-16,4 0-6 16,0 1 6-16,0-1-6 15,-4 1 3-15,0 3-3 0,-4 0 5 16,-4 0-5-16,1 0 3 15,-9 0-3-15,-3-4 5 16,-1 1-5-16,-3-1 3 16,-1 1-3-16,-3-1 2 0,0 1-2 15,0-4-1-15,-1 3 1 32,5 0 4-32,0 1-4 15,-1-1-3-15,1-3 2 0,3 0 8 16,1 0-6-16,0 0-7 15,-1 7 5-15,8-3-1 16,1-1 1-16,-5 1 0 16,1-4 0-16,-1 0 8 15,1 0-6-15,-1 0-1 0,-3 0 0 16,-1 0 1-16,-3 0-1 16,0 0 5-16,-5 0-5 15,-3 0 3-15,0 0-3 16,0 3-1-16,-4 1 1 15,-4-4 4-15,0 0-4 16,0 0 3 0,0 0-3-16,0 0-3 15,0 0 1-15,0 0 1 16,-4 3 0-16,4-3 2 16,-4 4-1-16,4-4-6 15,0 0 4-15,0 0 0 0,0 0 1 16,0 3 0-16,4 1 0 15,0-4 2-15,0 0-1 16,3 3-1-16,1 1 1 0,0-4-7 16,0 0 5-16,4 0 6 15,-1 0-5-15,-3-4 4 16,0 1-3-16,0-1-6 16,3 1 4-16,-3-1 6 15,4 4-5 1,0 0-4-16,0 0 3 15,-1 0 0-15,1 0 1 16,0 0 0-16,-1 0 0 16,-7 0 2-16,8 0-1 15,-4 0 2-15,-4 0-2 16,0 0 5-16,0-3-5 16,0 3 0-16,-4 0 0 0,0-4-1 15,0 4 0-15,0 0 0 16,0 0 0-16,0 0 0 15,0 0 0-15,0 0 0 16,0 0 0-16,-4 0 2 0,0 0-1 16,0 0-1-16,0 0 1 15,0 0-1 1,0 0 0-16,0 0-3 0,-4 0 2 16,8 0 6-16,-4 0-4 15,4-3-3-15,0 3 2 0,-3-4 0 16,-1 1 0-16,0-1 2 15,0-3-1-15,0 4-3 32,0-1 1-32,4-2-2 0,0-1 2 15,-4 0 1-15,4 0 0 16,0 0-3-16,0 0 2 16,0 0 4-16,0 0-3 15,0 0-2-15,0 0 1 16,0 0-2-16,0 0 2 15,0-3 1-15,0-1 0 0,0 4 0 16,0 0 0-16,0-3 0 16,0 3 0-16,0 0-6 15,0-14 8 1,0 0-3-16,0-3-1 16,0 0 1-16,4-8 4 15,0-2-3 1,0-1-5-16,0 0 4 15,4 0 3-15,-5 1-2 16,9 2-2-16,-4 1 1 16,0 3 4-16,4 0-3 0,-1 4-5 15,1 3 4-15,0 4 0 16,3-1 1-16,9 5-3 16,-5-1 2-16,5-4 4 0,3 11-3 15,1-3-2-15,-1 3 1 16,0-3 1-16,1 3 0 15,-1 0-3-15,0 0 2 16,-3 0-2-16,-1 3 2 16,1 8 4-16,7 3-3 15,-4 3-16-15,1 1 12 0,-1-1 19 16,1 0-13-16,11 4 0 16,-8 4 0-16,0 2-2 15,1 5 0-15,3-1 2 16,-4 0-1-16,-4 8-1 0,1-1 1 15,-9 4 4-15,5 0-4 32,-9-4-3-32,1 0 2 15,-4 0 5-15,-1-3-4 16,-3 0 3-16,0-4-3 16,0 1-3-16,0-1 1 0,0-3 1 15,-5 0 0-15,1 3 0 16,0-3 0-16,0 0 0 15,0 0 0-15,0-4 0 0,0-3 0 16,4 0-3-16,-4-4 2 16,0-3 4-16,-1 0-3 15,1 0 0-15,0-3 1 16,0-1-1-16,4 0 0 16,0-3-3-16,-4 0 2 15,0 0 4 1,4 4-3-16,-5-4 0 15,5 0 1-15,0 0-4 16,-4 3 2-16,4-3 1 16,0 7 0-16,-1-7 0 15,-3 0 0-15,4 4 2 16,-4-4-1-16,-4 0-1 16,4 0 1-16,0 0-1 0,0 0 0 15,0 0-3-15,4 3 2 16,-5-3 4-16,-3 0-3 15,4 0 0-15,0 0 1 0,0 0-1 16,0 0 0-16,0 4-3 16,0-1 2-16,19 4 1 15,1-3 0-15,7-1 0 16,4-3 0-16,4 0 0 16,0 0 0-16,-3 0 0 15,7 0-3-15,0 0 2 16,4 0 4-16,15 4-3 15,1-4 0-15,3 0 1 16,1 0-1 0,-9 3 0-16,-7-3 0 15,-4 0 0-15,0 0 2 16,0 4-1-16,-4-4-1 16,0 0 1-16,4 0 1 15,0 3-1-15,0-3-3 16,0 4 1-16,-4-1 4 0,4 1-3 15,-8 2 3-15,-8 1-2 0,-8 0-1 16,-3-3 1-16,3-4 4 16,-7 0-4-16,0 0 0 15,-5 0 0-15,1 0-4 16,0 0 2-16,0-4 1 16,-1 4 0-16,-3 0 0 15,4-7 0 1,0 4 2-16,-1-4-1 15,1 4-3-15,0-1 1 16,0 1 4-16,-1-1-3 16,1 1-2-16,4 3 1 15,11 0 4 1,0 0-3 0,5 0-2-16,-9 0 1 0,5 3 1 15,-5 1 0-15,4-1 0 16,5 1 0-16,-5-1 0 15,-7-3 0-15,-1 0 0 16,-7 0 0-16,0 3 0 0,-1-3 0 16,1 0 2-16,0 4-1 15,-4-1-1-15,-1 1 1 0,1-1-4 16,0 1 2-16,0-1-8 16,0 4 7-16,0 0-66 15,-1-3 53-15,1-4-199 16,-23-35-232-1</inkml:trace>
  </inkml:traceGroup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20:41.484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DD9E2D1D-0B9D-484D-9042-F9DAD6F38F64}" emma:medium="tactile" emma:mode="ink">
          <msink:context xmlns:msink="http://schemas.microsoft.com/ink/2010/main" type="inkDrawing"/>
        </emma:interpretation>
      </emma:emma>
    </inkml:annotationXML>
    <inkml:trace contextRef="#ctx0" brushRef="#br0">295 876 144 0,'-4'-7'65'0,"0"7"-51"0,-3 0-17 0,3 0 46 0,0 0-35 0,-4 0 37 16,0 0-34-16,0-3 42 15,0-1-40-15,-3-3 36 0,-1-3-36 16,0-4 23-16,0-7-26 16,-3-10 25-16,-1-11-26 15,1-17 32-15,-9 0-31 16,1-7 12-16,3 0-16 0,1 7-4 15,3 0 0-15,4 3-2 16,4 7 0-16,1 8-6 16,3 2 5-16,0 8 3 15,4 7-2-15,0 6-5 16,4-2 4-16,3 6-3 31,5 3 3-31,-4 1 4 0,0 3-3 16,0 3 3-16,-1-2-2 15,1 2-1-15,-4 1 1 16,0 3 1-16,0-4-1 16,0 1-6-16,-4-1 4 15,0 1 6-15,0-1-5 16,0 4-2-16,4-3 2 0,0 3 3 16,-4 0-3-16,0 0 9 0,0 0-7 15,4 0 13-15,-4 0-11 16,0 0 0-16,4 0-2 15,-1-4 7-15,1 4-7 16,0-3 2-16,0 3-3 31,0-4 5-31,4 4-5 0,0 0 3 16,0 4-3-16,3 3 2 16,5 0-2-16,0 0 5 15,3 0-5-15,1 0 11 16,-1-1-9-16,1 1-4 15,-1 0 1-15,5 0 3 16,7-3-3-16,12-1 0 0,27 1 1 16,16-1 10-16,1 1-9 15,6-4 3-15,32 0-4 16,5 3 16-16,-9 1-13 16,12 3 21-16,15 0-19 15,-7-1 17-15,0 1-18 16,23 4 12-16,-8-4-12 0,-11 3 8 15,8 4-10-15,-1 0 13 0,-15 0-12 16,-12-4 6-16,-4-3-7 16,-3 0 12-16,-5 0-11 15,-7 0 9-15,-13 0-10 16,-7-3 2-16,-7-1-4 31,7 1 2-31,-8-1-2 0,8 1 5 16,-12-1-5-16,-3 0 0 15,-13-3 0-15,-3 0 1 16,0-3-1-16,7 0 2 16,1-4-2-16,11 3-1 15,-4-3 1-15,5 4-1 16,-17-4 0-16,1 3 0 0,-8 1 0 16,-8 3 0-16,4 0 0 15,-8 0 0-15,-8 0 0 16,8 3 0-16,0 1 0 0,-3-1 5 15,-9 1-4-15,12 3 0 16,-8 0 0-16,-3 0 1 31,-1-1-1-31,-3 1 2 16,3 0-2-16,-4 0-3 0,5-3 1 16,-5-1 4-16,-7 1-3 15,3-4-2-15,-3 0 1 16,4 0 6-16,-1 0-4 15,1 0 0-15,-1 0 0 16,-3 0-1-16,-4 0 0 0,3 0 0 16,1 0 0-16,0 0 2 15,-5 0-1-15,-3 0-1 16,0-4 1-16,-4 4-18 16,0 0 13-16,-4-3-32 15,0 3 28-15,0-4-36 16,0 4 33-16,0 0-45 0,0 0 42 15,0-3-49-15,0 3 48 16,0 0-35-16,4 0 37 16,0 0-69-16,-1 3 63 0,5-20-331 31</inkml:trace>
  </inkml:traceGroup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8:47.644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00630B12-EF46-4EA6-8DA6-339F93E29E92}" emma:medium="tactile" emma:mode="ink">
          <msink:context xmlns:msink="http://schemas.microsoft.com/ink/2010/main" type="inkDrawing"/>
        </emma:interpretation>
      </emma:emma>
    </inkml:annotationXML>
    <inkml:trace contextRef="#ctx0" brushRef="#br0">-684 1605 140 0,'4'8'62'0,"-4"-8"-49"0,9-12-16 0,-5 12 37 31,9 0-27-31,5-3 20 0,3-1-20 16,19 0 7-16,-5 0-10 16,-9 0 15-16,22-8-15 0,17-11 7 15,-4 0-8 1,-13 4 4-16,-9 3-6 0,-8 4 11 0,-5 5-9 31,-4 7-1-31,-9 4-1 0,-9 3-256 16</inkml:trace>
  </inkml:traceGroup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8:47.244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C6DA5757-E500-4919-8290-3ADB10CFE81A}" emma:medium="tactile" emma:mode="ink">
          <msink:context xmlns:msink="http://schemas.microsoft.com/ink/2010/main" type="inkDrawing"/>
        </emma:interpretation>
      </emma:emma>
    </inkml:annotationXML>
    <inkml:trace contextRef="#ctx0" brushRef="#br0">-558 543 116 0,'0'-8'55'0,"0"8"-43"0,13-4-15 0,-13 4 37 16,13 4-27-16,-4 0 6 15,22 4-9-15,-5 0 33 0,22 3-28 16,-9 1 30-16,9 0-30 0,17 3 10 15,-4 1-13 1,-4 3 4-16,-9-3-7 16,-4-5 12-16,-1 1-11 0,-8-1 6 15,-4 1-7-15,-9 0-83 16,-18 3 63 0,-13-3-193-16</inkml:trace>
  </inkml:traceGroup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8:45.352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3449F327-E6E0-40AA-A89B-E539B83D5AC7}" emma:medium="tactile" emma:mode="ink">
          <msink:context xmlns:msink="http://schemas.microsoft.com/ink/2010/main" type="inkDrawing"/>
        </emma:interpretation>
      </emma:emma>
    </inkml:annotationXML>
    <inkml:trace contextRef="#ctx0" brushRef="#br0">1348 93 184 0,'-4'-23'85'0,"-1"23"-67"0,-12-11-23 0,4 7 83 0,0 0-62 16,0 0 56-16,0 0-54 15,-5 4 44-15,1 0-46 16,-5 0 25-16,0 8-30 0,-4 3 8 31,4 1-13-31,-4 0 12 0,-9 7-13 16,-4 0 0-16,-14 5-3 16,1 7 10-16,8-12-10 0,5 0 3 0,-13 16-4 15,8-8-1-15,-8 20 1 16,8-4-4-16,-21 26 2 31,8-10 4-31,-13 22-3 0,9-11 0 16,-4 31 1-16,8-16 1 0,1 31-1 15,-23 74 5-15,22-23-5 16,14-8 3-16,17-4-3 16,8-16 5-16,14-7-5 15,8-8 0-15,14-7 0 31,16-1-1-31,19 0 0 0,8-15 0 16,0-12 0 0,0-7 2-16,4-9-1 0,14-7-1 15,17-12 1-15,9-11 1 16,-10-12-1-16,-7-4 2 16,3-4-2-16,14-3 2 15,0-9-2-15,-1-7-1 0,-12-4 1 16,-9-4 4-16,0-7-4 0,-1-5-3 15,14-7 2-15,5 4 8 16,-5-5-6-16,-9-3-1 16,-9-8 0-16,1-7 4 15,-5-9-4-15,5-11 9 16,-5 0-8-16,-5-8 10 16,-3-7-9-16,-5-12-4 15,0-8 1-15,-13-4 5 16,-4 0-4-16,-10 4 3 0,-3 4-3 15,-9 8 2-15,-5 0-2 16,-4-1 2-16,-4 1-2 31,-5 4 5-31,1-1-5 0,-5 5 3 16,0-8-3 0,0-1 5-16,-5-3-5 0,-3 4 0 15,-5 11 0-15,-5 8 1 16,-4 8-1-16,-4 4 5 15,-4 7-5-15,-5 5 9 16,-9 7-8-16,1 0 13 0,-5 4-11 16,4-4 3-16,-4 0-5 15,4-4-4-15,-4-3 2 16,-8-1 3-16,16 12-3 16,6 4 0-16,-19-4 1 15,10 4-4-15,-5 3 2 16,8 5 1-1,-3-4 0-15,8 7 2 16,-4 1-1-16,8-1-3 16,-4 1 1-16,9 3 1 0,-4 1 0 15,3 3 0-15,-8 0 0 16,5 4 2-16,-9 0-1 16,4 0-1-16,-4 1 1 15,4-1-4-15,0 4 2 0,4 0 4 16,1 0-3-16,4 0-2 15,4 0 1 1,4 0 1-16,1 0 0 16,4 0 0-16,0 0 0 15,4 0-3-15,0 0 2 0,1 0 1 16,3 0 0-16,1 0 0 0,-1 0 0 16,1 0-3-16,0 0 2 15,4 0 4-15,0 0-3 16,0 0 0-16,0 0 1 15,0 0-74-15,0 0 57 16,0 0-148-16,8-4 126 31,-3 4-267-31,4-12 233 16,-1 4-47-16</inkml:trace>
  </inkml:traceGroup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8:48.669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84A23AF5-A061-482F-BA72-C4AB54C89965}" emma:medium="tactile" emma:mode="ink">
          <msink:context xmlns:msink="http://schemas.microsoft.com/ink/2010/main" type="inkDrawing"/>
        </emma:interpretation>
      </emma:emma>
    </inkml:annotationXML>
    <inkml:trace contextRef="#ctx0" brushRef="#br0">689 3156 168 0,'-17'-31'75'0,"17"27"-59"0,0 0-20 0,0 4 93 15,0 0-71-15,-4 8 38 0,-1 4-40 16,1 3 18-16,0 8-24 16,-5 12 10-16,0 8-14 0,0 0 5 15,1 3-8-15,-1 1-2 16,0-1 0-16,5 8-1 16,0-3 0-16,4-1-26 15,0-3 21 1,4-9-139-16,0-7 113 15,1-15-185 1</inkml:trace>
  </inkml:traceGroup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8:46.266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EF219004-8772-43BF-85F4-0D061A6AF37C}" emma:medium="tactile" emma:mode="ink">
          <msink:context xmlns:msink="http://schemas.microsoft.com/ink/2010/main" type="inkDrawing"/>
        </emma:interpretation>
      </emma:emma>
    </inkml:annotationXML>
    <inkml:trace contextRef="#ctx0" brushRef="#br0">437-380 124 0,'-9'-19'59'0,"9"19"-47"0,-5-19-15 0,1 19 57 0,0-4-43 16,-1 0 46-16,1 0-42 15,0 0 37-15,-1 0-39 16,1 0 24-16,0 4-27 0,4 0-8 16,4 8-1-16,0 0-1 15,5 15 0-15,0-3 5 0,4 11-4 16,0-4 3-16,4 8-3 15,1-8 5-15,4 8-5 16,-5-4 11-16,0 0-9 16,-3-4 4-16,-1 0-5 15,0-4 10-15,-5-3-9 16,1-1-43-16,-4 0 32 0,-1-3-166 16,0 3 135-16,-4-3-125 15</inkml:trace>
    <inkml:trace contextRef="#ctx0" brushRef="#br0" timeOffset="445.8548">66-166 104 0,'13'4'49'0,"-13"-4"-39"0,30 11-12 0,-25-7 47 16,12 8-36-16,-4-5 30 16,13 9-29-1,-4-4 26-15,13 7-27 0,-9-4 18 0,5 5-20 0,-5-1 4 16,0 4-7-16,-4-3 11 15,0 3-11 1,-5-3 6-16,1-1-7 16,-5-4 1-16,0 1-3 15,-4-4-275 1</inkml:trace>
  </inkml:traceGroup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8:49.085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2209C1D3-1954-4A08-B1D2-DA40C59A4D8E}" emma:medium="tactile" emma:mode="ink">
          <msink:context xmlns:msink="http://schemas.microsoft.com/ink/2010/main" type="inkDrawing"/>
        </emma:interpretation>
      </emma:emma>
    </inkml:annotationXML>
    <inkml:trace contextRef="#ctx0" brushRef="#br0">1797 3078 156 0,'0'16'69'0,"5"-4"-55"0,-1 11-18 0,0-8 62 16,1 5-47-16,3 7 36 16,14 4-35-16,4 4 19 15,5 4-23-15,4-1 7 0,0 1-11 16,-5 0 6-16,1-4-7 15,-1 0 4-15,-4-4-6 0,5-4 6 16,-5 0-6-16,-4-4-137 0,-5-7 107 16</inkml:trace>
  </inkml:traceGroup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8:49.853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2BDD6212-9899-40A1-B3DF-8D03B8F453B3}" emma:medium="tactile" emma:mode="ink">
          <msink:context xmlns:msink="http://schemas.microsoft.com/ink/2010/main" type="inkDrawing"/>
        </emma:interpretation>
      </emma:emma>
    </inkml:annotationXML>
    <inkml:trace contextRef="#ctx0" brushRef="#br0">2949 2245 188 0,'17'8'85'0,"-4"-1"-67"0,9 5-23 0,4-4 78 0,5 3-59 15,4 1 38-15,8 0-38 16,1-5 6-16,4 1-14 15,-9-4 4-15,0 0-7 0,-4 0 1 16,-4-4-3-16,-5 0 2 16,-9 0-2-16,1-4-104 15,-5 0 81 1,-4-4-228 0</inkml:trace>
    <inkml:trace contextRef="#ctx0" brushRef="#br0" timeOffset="418.7698">3158 1524 228 0,'-4'-4'105'0,"4"4"-83"0,-5-8-28 0,5 8 88 16,5-7-66-16,-1-1 34 15,5-4-36-15,8 1-5 16,5-1-6-16,8-4-5 0,1 5 1 16,4-1 1-16,0 4 0 15,0-3 0-15,0-1 0 16,-5 4 5-16,1-3-4 16,-10 3-56-16,1 0 44 0,-9 0-98 0,-4 1 83 15,-9-1-198 1</inkml:trace>
    <inkml:trace contextRef="#ctx0" brushRef="#br0" timeOffset="844.0637">2992 772 216 0,'-4'-16'98'0,"4"16"-77"0,4-15-26 0,1 7 75 16,-1-11-56-16,0-1 23 16,18 5-26-16,4-5 1 15,5 1-8-15,4-4-6 0,4-1 2 16,0 1 0-16,-4-4 0 16,4 4 8-16,-8-12-6 31,-1 0 2-31,-3 4-3 0,-10 0-43 15,-4 4 34 1,-4 0-116-16,-5 0 96 0,-4-4-171 16</inkml:trace>
    <inkml:trace contextRef="#ctx0" brushRef="#br0" timeOffset="1270.3835">2587 279 252 0,'0'0'115'0,"4"-7"-91"0,0-9-30 15,-4 8 60-15,5-7-44 16,3-4 25-16,6-12-25 15,3-12 5-15,5 0-11 0,0-3 1 0,-1 3-4 16,1 4 2-16,0-3-2 16,0 3-20-16,-5 4 15 15,-4 4-77-15,0 8 62 16,-4 3-87 0,-4 5 80-16,-5 3-158 15</inkml:trace>
    <inkml:trace contextRef="#ctx0" brushRef="#br0" timeOffset="1617.1629">2020 62 172 0,'4'-7'78'0,"-8"-1"-61"0,4-4-21 0,0 8 42 16,0-7-31-16,4-9-2 0,0-3-2 16,5-4-1-16,0-4-1 15,0-8-48-15,4 0 37 0,0-7-171 16</inkml:trace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8:56.822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A4B23A1A-21A3-47AD-A1B3-DC96FFD915F1}" emma:medium="tactile" emma:mode="ink">
          <msink:context xmlns:msink="http://schemas.microsoft.com/ink/2010/main" type="inkDrawing" rotatedBoundingBox="12518,11549 16294,11478 16296,11584 12520,11656" semanticType="underline" shapeName="Other">
            <msink:destinationLink direction="with" ref="{F25FBDCE-4D99-4642-BB71-C03219A95ACA}"/>
          </msink:context>
        </emma:interpretation>
      </emma:emma>
    </inkml:annotationXML>
    <inkml:trace contextRef="#ctx0" brushRef="#br0">0 103 144 0,'4'-4'65'0,"-4"4"-51"0,27-4-17 0,-27 4 68 16,13 0-52-16,-5 0 52 16,10-4-48-16,-5 0 41 15,18 4-43-15,-5 0 28 0,39 12-31 16,-13 0 27-16,23-1-30 16,-10 1 24-16,40-1-24 0,-14-3 34 15,27-16-33-15,-22 5 18 16,35-1-20-16,-18 0 17 15,18-4-18-15,-22 0-1 16,13 1-4-16,-17-1 32 16,21 0-27-16,-12 0 7 0,-1 0-10 15,-17 1 5-15,4 3-6 16,-12 0 4-16,12 0-6 16,-13 0 3-16,18-4-3 0,-18 1 11 15,0-1-10-15,-13 0 8 16,1 0-7-16,-10 1 6 15,5 3-6-15,-14 0 4 32,14 4-6-32,-9 0 9 0,9 0-8 15,-13 0 10-15,8 8-9 16,-12-1 10-16,-6 1-10 16,-3-4-1-16,-9 0-1 15,-4 0 10-15,-5 0-9 16,0 0-6-16,-4-1 4 15,-5 1 2-15,5 0-2 0,-5 0 0 16,1-4 1-16,-1 0-1 16,1 4 0-16,-1 0 2 15,1 0-1-15,-5-4 8 16,0 0-7-16,0 0 2 16,-4 0-3-16,-1 0 8 15,-3 4-7 1,-1-1-1-16,-4-3 0 15,0 0-60-15,-4-3 46 16,-1 3-242-16,-8-4 198 16,4 0-333-1</inkml:trace>
  </inkml:traceGroup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8:49.468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AE55386B-A092-4BB7-A8F2-68A3BFC18F3F}" emma:medium="tactile" emma:mode="ink">
          <msink:context xmlns:msink="http://schemas.microsoft.com/ink/2010/main" type="inkDrawing"/>
        </emma:interpretation>
      </emma:emma>
    </inkml:annotationXML>
    <inkml:trace contextRef="#ctx0" brushRef="#br0">2552 2753 248 0,'-9'8'111'0,"18"7"-87"0,8 1-30 0,-8-9 27 16,8 5-18-16,10 0 15 16,7 3-13-16,6 4 6 15,-5 1-8-15,-1-1 1 0,1 1-3 16,0-1 2-16,-4 0-2 15,-1-7 11-15,-4 4-10 32,-4 3-81-32,0-7 62 0,-4-9-235 15</inkml:trace>
  </inkml:traceGroup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9:14.429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3CFACF13-1EFE-4967-85F2-C0655479D69E}" emma:medium="tactile" emma:mode="ink">
          <msink:context xmlns:msink="http://schemas.microsoft.com/ink/2010/main" type="inkDrawing"/>
        </emma:interpretation>
      </emma:emma>
    </inkml:annotationXML>
    <inkml:trace contextRef="#ctx0" brushRef="#br0">6441 444 76 0,'5'-12'36'0,"-5"12"-29"0,0-11-9 0,0 11 69 15,0 0-53-15,0 0 57 16,0 0-54-16,0 0 26 15,-5-4-32-15,5 4 0 0,-4 0-8 16,4 0 7-16,0 0-8 16,0 0-1-16,0 0 0 15,0 0-1 1,0 0 0-16,0 0 8 16,0 8-6-16,0-1 10 15,0 13-9-15,0-5 2 16,4 5-4-16,1-5 13 15,-1 5-10-15,0-1 12 16,1-4-12-16,-1 1 23 16,0-4-21-16,1 3 6 0,3-11-8 15,1 0 3-15,0-8-6 16,-5 0 3-16,1-19-3 16,-1 7-3-16,5 1 1 15,-1-1 4-15,1 1-3 16,-5 3-5-16,1 8 4 15,-1 0 3-15,5 4-2 0,-5 0 0 0,5 12 1 16,0-4-4-16,-1 7 2 16,1 1 4-16,4 7-3 15,-4 0 0-15,4-3 1 32,-4-1-4-32,4-3 2 15,-4-5 6-15,-1-3-4 0,1 0 3 16,0-12-3-16,-5 0 2 15,0-15-2-15,1 3 2 16,-1-11-2-16,1 0-6 0,-1 7 4 16,0 1 3-16,1 11-2 15,-5 1 0-15,4 14 1 16,0 1 7 0,5 8-6-16,0-5 5 0,4 9-6 15,-4-1 3-15,4 0-3 16,-5-3 5-16,5-1-5 15,1-3 3-15,-6-4-3 16,1-1 2-16,0-7-2 16,-5 0 2-16,5-7-2 15,-5-1-1 1,1-4 1-16,-1 1-4 0,0-1 2 16,1 4 1-16,-1 1 0 15,0 3-3-15,1 0 2 16,-1 4 4-16,0 0-3 15,1 0 0-15,-1 4 1 16,1 0-4-16,-1 7 2 16,0-3 1-16,5 7 0 0,-5-3 0 15,5 7 0-15,0-3 2 16,-5 3-1-16,0 1-1 16,1-5 1-16,-1 1-1 15,1-5 0-15,-1-3-40 16,-4-4 32-16,0 0-252 15,0-8 202-15,0 0-65 16</inkml:trace>
    <inkml:trace contextRef="#ctx0" brushRef="#br0" timeOffset="-2386.344">6463 715 148 0,'-4'-3'65'0,"4"3"-51"0,-9-4-17 0,5 4 63 15,-1 0-48-15,1 0 52 16,-1 0-48-16,1 0 39 31,-5 0-41-31,1 0 35 0,-1 4-36 0,0-4 18 0,0 7-23 16,1 1 15-16,-1 19-17 16,5-4 11-16,-1 24-12 15,1-4 8-15,8 3-10 31,1-7 24-31,16 15-21 16,-3-7 26-16,30-1-24 0,-9-3 21 16,18-4-22-16,-5-5 22 15,0-14-22-15,-8-1 22 0,4-19-22 16,-9 0 25-16,1-23-24 16,-10 4 1-16,-4-40-6 15,-4 13 9-15,-13-16-9 16,-5 12-4-16,-8-13 1 15,-1 9-9-15,-21-8 7 0,4 8-27 16,-30-4 23-16,9 11-24 16,-5 8 23-16,4 5-8 15,5 30 11-15,4 0-9 16,4 19 10 0,5-3-27-16,9 7 24 0,-1-3-57 15,5 3 48 1,4-3-136-16,1-5 116 15,-1-3-271 1</inkml:trace>
    <inkml:trace contextRef="#ctx0" brushRef="#br0" timeOffset="2778.3134">6751 1266 68 0,'4'4'32'0,"-4"-4"-25"0,-4 4-8 0,4-4 11 16,0 0-8-16,0 0 5 0,0 0-6 15,0 0 14-15,0 0-11 0,0 0 28 32,0 0-24-32,0 0 19 15,0 0-20-15,0 0 18 0,0 0-18 0,0 0 24 16,0 0-23-16,0 0 24 0,0 0-24 16,0 0 7-16,0 0-11 31,0 0 3-31,0 0-5 0,0 0 2 15,0 0-3-15,0 0 5 16,0 0-5-16,0 0 17 16,0 3-14-16,0-3 12 15,0 4-11-15,0 0 5 16,0 0-7-16,0-4 4 16,0 0-6-16,0 0 0 0,0 4 0 15,0-4 4-15,0 4-4 16,0 0 11-16,0 0-9 15,0 0 4-15,0-1-5 16,0 1 5-16,0 0-6 16,0 0 6-16,0 0-6 0,0 0 9 31,0 0-8-31,0 0 13 0,0 3-11 16,0-3 0-16,0 4-2 15,0 0-2-15,4 7 1 16,1 1 4-16,-1 7-4 15,0 0 11-15,1 8-9 16,-1-8 4-16,0 12-5 16,1-11-1-16,-1 3 0 0,0-4 4 15,1 4-4-15,-5-4 6 16,4 12-6-16,0-8 3 16,-4 12-3-16,0-4 11 15,5 12-10-15,-1-9 3 16,1 17-4-16,-1-9 2 15,0 5-2 1,1-9 2-16,-1 9-2 16,0-9-3-16,-4 9 1 15,0-9 9-15,5 9-6 16,-1-9-1-16,-4 9 0 16,0-5-1-16,0 1 0 0,0-5 5 15,0 1-4-15,0-8 6 16,0 0-6-16,0-8 3 0,0-4-3 15,0-3 5-15,0 3-5 16,0-4 0-16,0 1 0 16,0-1-4-16,0-3 2 15,0-1 4-15,0-3-3 16,0-1 0 0,0 1 1-16,0-4-4 15,0-1 2-15,0 1 9 16,0 0-6-16,0-4-4 0,0 0 2 15,0 0 0-15,0 3 0 16,0 1 2-16,0 0-1 16,0 0 2-16,-4-1-2 0,-1 1 2 15,1 0-2 1,0 0 11-16,-1-5-10 0,1 1 0 16,0 0-1-1,-1 0 1-15,-4 4-1 16,5-4-1-16,-5 3 1 15,5 1 4-15,-5 0-4 16,1 0-5-16,-1 0 3 16,0-1 6-16,-4-3-5 15,0 0 1-15,-4 0 0 16,-1-4-4-16,-8 0 2 16,4 0 4-16,-4 0-3 0,4 0 6 15,-4 4-5-15,4-4-5 16,-4 4 3-16,4-4 3 0,0 0-2 15,5 0-2-15,0 0 1 16,-1 0 1-16,1 0 0 16,4 0 5-16,-1 4-4 15,1-1-5-15,0-3 3 16,0 0 0-16,-4 0 1 16,4 0 0-16,-5 0 0 15,1 0 5-15,-1 4-4 16,5-4 0-16,0 4 0 0,0 0-7 15,0 0 5-15,0 0-6 16,4 0 6-16,0 0 0 16,5 3 1-16,0-3 2 15,-1 4-1-15,1 0-1 0,0-1 1 16,-1 1-1-16,1 0 0 31,0 0 0-31,-5 3 0 16,0-3 0-16,0 4 0 15,1-5 2-15,-1 9-1 0,0-4-1 16,1 7 1-16,-1-4-7 16,0 5 5-16,5-1 0 15,-5 5 1 1,5-5 2-16,-5 4-1 0,5 0-3 0,-10 1 1 16,6-1 1-16,-1 8 0 15,0-4 0-15,1 8 0 16,3-4 0-16,-4 16 0 15,-4 22 2-15,5 1-1 16,-1 8-1-16,0-12 1 16,1-4-4-1,-1 0 2-15,0-8 4 16,0-4-3-16,1-7 0 16,-1-4 1-16,0 3-1 15,0-7 0-15,1 0 0 16,3-8 0-16,1 0 0 0,0-3 0 15,-1-1 5 1,1 0-4-16,-5-4 11 0,0-3-9 16,1-4-1-16,-1-5-1 0,0 1 4 15,1-4-4-15,-1-4 0 16,5 4 0-16,-5-4-1 16,4 0 0-16,-3 4 2 15,-1-4-1-15,0 0 2 16,-4 4-2-16,-9-4 2 0,-8 0-2 15,-9-4 5-15,-14 4-5 16,-3 0 3-16,-6 4-3 16,6 0 2-16,3 3-2 15,5-3-3-15,1 4 1 16,-6 0-2-16,5-4 2 31,-4-1 4-31,4 1-3 0,9 0-2 16,4 0 1-16,9 0-5 15,8 0 5-15,9 4-70 16,14-5 56-16,4-3-158 16,4-3 133-16,4-9-252 15</inkml:trace>
    <inkml:trace contextRef="#ctx0" brushRef="#br0" timeOffset="3874.128">6336 3053 108 0,'0'-4'49'0,"0"4"-39"0,0 0-12 0,0 0 21 15,0 0-15-15,0 0 18 16,0 0-17-16,0 0 21 0,0 0-20 16,0 0 39-16,0 0-34 15,0 0 42-15,0 0-40 16,0 0 42-16,0 0-42 0,0 0 17 0,0 0-22 15,0 0 3-15,0 0-7 16,0 0 8-16,0 0-9 31,0 0 16-31,0 4-15 0,0 0 24 16,-4 0-22-16,4 0 17 16,-4 0-17-16,-1-1 11 15,-3 1-12-15,3 0 16 16,-3 0-16-16,-1 0 7 15,-13 0-9-15,9 0 6 16,-9 3-6-16,0 1-5 0,-8 0 2 16,4 0 3-16,-14 3-3 15,10 1-5-15,-5 0 4 16,4-5 3-16,-3 5-2 16,3-4 0-16,1 3 1 15,3-3 1-15,1 4-1 16,4-1-9-1,5 9 6-15,4-1-2 16,0 12 3-16,4-4 1 0,0 8 0 16,1-4-3-16,3 4 2 15,1-4 6-15,0 8-4 16,-1-8-3-16,1 11 2 0,-5 21 3 16,0-5-3-1,-4-4 9-15,-9-4-7 0,-8-7 13 16,-9-4-11-16,-14-4 6 0,-8-12-7 15,5 0 1-15,-1-7-3 16,5 3 2-16,4-7-2 16,4 3-1-16,5-7 1 31,-1 0-7-31,1-4 5 0,4-1 0 0,0 1 1 16,5-4 0-16,-1 0 0 15,5 4-59-15,9 4 46 16,8 4-216-16,9-5 177 15,-4-14-187 1</inkml:trace>
    <inkml:trace contextRef="#ctx0" brushRef="#br0" timeOffset="5399.6479">6912 1778 88 0,'9'7'42'0,"-9"-7"-33"0,-9 4-11 0,5-4 21 15,-1 0-15-15,5 0 29 0,0 0-25 16,0 0-1-16,0-4-4 16,0 4 31-16,0-4-27 15,0 4 54-15,-4 0-46 0,4 0 60 16,-4 0-57 0,4 0 34-16,0 0-38 15,0 0 8-15,-5 0-15 16,5 0 7-16,0 0-11 15,0 0 16-15,0 0-15 16,0 0 15-16,-4 0-14 16,0 0 23-16,-1 4-22 15,1 0 23-15,-5 4-22 0,5 0 14 16,-5-1-16-16,0 1 20 16,-4 0-19-16,5 0 17 15,-14-4-18-15,4-1 12 0,-8-6-12 16,4-1-3-16,-13 0-1 15,5 0 4-15,-1-4-4 16,5 0-5-16,-4 1 3 16,4-1 0-16,-1 0 1 15,6 0 2-15,-1 1-1 16,4-1-3-16,-3-4 1 16,3 1 4-1,1-9-3-15,4 5 3 0,-9-12-2 16,4 3-1-1,-8-7 1-15,4 4-1 0,-17-8 0 16,9 8 5-16,-18-8-4 16,4 8-3-16,0 0 2 15,5 4-6-15,-5-4 5 16,5 3 3-16,0-3-2 16,8 4 0-16,1 4 1 15,4-1-1-15,-5 5 0 0,5 3 0 16,0 4 0-16,4 1-6 15,-8 3 5-15,3 4 6 16,-8 4-5-16,5-1 1 16,-14 1 0-16,5 0 4 15,0 0-4-15,4 0 3 16,-4 0-3 0,8 0-1-16,1 0 1 15,3-1-4-15,6 1 2 16,-1 0-2-16,4 4 2 15,5-4 1-15,5 0 0 16,-1 0-59-16,5-4 46 0,-1 0-208 16,10-8 171-16,-1 4-246 15</inkml:trace>
    <inkml:trace contextRef="#ctx0" brushRef="#br0" timeOffset="6616.91">6869 1816 176 0,'-5'0'82'0,"5"0"-65"0,0 0-21 0,0 0 70 0,0 0-53 16,0 0 30-16,-4 0-32 16,4 0 28-16,-5-4-30 15,5 1 35-15,-4-1-33 0,0 0 14 16,-1 0-18-16,5 0 13 16,-4 0-15-16,0 0 14 15,-5 0-14-15,5 1 3 0,-5-5-6 16,0 0 5-16,-4-4-6 15,0 1 0-15,-9-9 0 16,5 5 4-16,-14-12-4 16,5 4 11-16,-9-8-9 15,5 3 13-15,-5-7-12 0,4 8 6 32,-4-8-7-32,5 8 4 0,-9-8-6 15,8 8 6-15,-17-11-6 16,9 7 14-16,-14-8-11 15,10 4 6-15,-10 8-7 16,10 3 6-16,-1 5-6 16,5 4 1-16,0-24-3 15,4 4 5-15,0 16-5 0,4 3 9 16,-3-19-8-16,7 4 5 16,-8 0-6-16,5 8 3 15,-14-4-3-15,5 3 8 16,-18 5-7-16,9 4-4 15,0 3 2-15,5 0 0 16,-1 5 0-16,9-1-3 0,0 4 2 16,5 0-5-16,4 8 5 15,4 0 6-15,4 4-5 16,5-5 1-16,0 17 0 16,0-1-7-16,5-19 5 0,-1 0-120 15,4 0 94-15,1 0-278 31,4-4 234-31,0 0-87 16</inkml:trace>
  </inkml:traceGroup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20:45.103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E7451C6D-EC54-411D-8BAF-E2F4CFE769CD}" emma:medium="tactile" emma:mode="ink">
          <msink:context xmlns:msink="http://schemas.microsoft.com/ink/2010/main" type="inkDrawing"/>
        </emma:interpretation>
      </emma:emma>
    </inkml:annotationXML>
    <inkml:trace contextRef="#ctx0" brushRef="#br0">9531 127 248 0,'0'-3'111'0,"4"-1"-87"0,19-3-30 15,-15 7 71-15,0-3-52 16,4-1 49-16,3 1-47 15,9 3 29-15,3 0-32 16,4 3 10-16,4 4-16 0,8 7 13 31,0 7-14-31,4 3 20 0,16 8-19 16,3 9 11-16,-3 12-12 16,-4-1 8-16,-12 3-10 15,-4 1 10-15,-12 0-10 16,-8-4 10-16,-7 0-10 15,-12 0 13-15,-12-7-12 16,-11-7 3-16,-9-6-5 0,-15-8-6 16,-4-10 3-16,-4-7-36 0,4-7 28 15,4-7-7-15,8-4 11 16,4 5-2-16,4-1 5 16,7 3-10-16,8 1 9 31,4 3 4-31,8-4-1 15,0 4 17-15,4 11-13 0,4-1 24 16,4 0-22-16,4 4 20 16,7 4-19-16,4 6 7 15,16 7-10-15,16 4 9 16,8 3-10-16,-5 4 7 16,5 3-7-16,3 4-2 15,12-1 0-15,0-9 1 0,-4-1-1 16,-11-7 5-16,-12 1-5 15,-16-1 14-15,0-7-11 0,-12 0 0 16,-7-6-2-16,-9-4-60 16,-3-7 45-16,-12-11-256 15,-7-20 209-15,-13-11-248 32</inkml:trace>
    <inkml:trace contextRef="#ctx0" brushRef="#br0" timeOffset="-769.8873">9464 75 260 0,'0'0'115'0,"0"4"-91"0,0-1-30 0,0-3 91 15,0 7-68-15,0 3 28 16,0 4-33-16,4 4 49 15,0 6-46 1,0 14 21-16,4 14-26 0,4 18 10 16,7 6-14-16,1 11 16 15,-1 11-17-15,-3 16 23 0,0-13-21 16,-1 0 11-16,-3-11-13 16,0-10 8-16,-5-10-10 15,-3-4 2-15,0-11-4 16,0-6 5-16,-4-7-5 15,-4-11 6-15,0-3-6 16,4-11-64-16,0-10 49 0,0-14-238 16,0-21 195-16,-4-10-244 15</inkml:trace>
    <inkml:trace contextRef="#ctx0" brushRef="#br0" timeOffset="770.4044">10837 197 204 0,'4'-7'92'0,"0"10"-73"0,-4 1-24 16,3-1 81-16,5 4-61 16,-4 4 53-16,4 6-50 15,0 7 27-15,0 11-33 16,-1 7 18-16,5 17-22 16,0 3 1-16,0 5-6 15,3 9 4-15,1 11-6 16,-4-7 28-16,-1 0-22 15,1-7 19-15,-4-11-19 16,0-6 2-16,0-11-7 0,-4-10 10 16,3-7-9-16,1-8 10 15,0-6-10-15,0-3 2 16,15-1-4-16,5 1-1 0,3-4 1 16,8 0-4-16,4 0 2 15,0-1 1-15,-4-2 0 16,-4-1 5-16,-3-3-4 15,-1-3 3-15,-4-1-3 16,1 1 11-16,-5-4-10 0,-3 0-17 16,-5 0 12-16,-3 0-111 15,-4-3 89-15,-8-1-229 16,-4-16 195-16,-20-5-127 16</inkml:trace>
    <inkml:trace contextRef="#ctx0" brushRef="#br0" timeOffset="1245.7911">10931 336 432 0,'-4'-11'194'0,"-4"-3"-153"0,4-13-52 0,4 16 107 15,0 1-78-15,4-4-6 16,4 3-6-16,7-2-12 15,13 2 5-15,19 4 3 0,7 0-2 0,1 0 0 16,12 0 1 0,-13 0-102-16,-7 0 79 15,-4 1-275-15,-8-1 229 0,-15 0-135 16</inkml:trace>
    <inkml:trace contextRef="#ctx0" brushRef="#br0" timeOffset="1017.4346">10962 736 328 0,'-4'3'148'0,"4"0"-117"15,8 1-39-15,-4-1 92 0,7-3-68 0,5 0 18 16,11 4-24-16,9-4 10 15,7 0-15-15,7 0 6 0,1-4-8 16,-4 1 4-16,-4-1-6 16,-8 1 6-16,-3 0-6 15,-5-4-78-15,-3 0 60 16,-9-4-193 0,-3-3 162-16,-8 4-190 15</inkml:trace>
    <inkml:trace contextRef="#ctx0" brushRef="#br0" timeOffset="2050.2507">11928 159 212 0,'4'-4'98'0,"-4"8"-77"0,-4-1-26 16,4 1 97-16,0 2-73 15,0 5 55-15,0 6-55 16,4 11 24-16,-1 10-32 15,5 14 25-15,-4 14-27 0,8 14 21 0,4 14-23 32,-1 21 14-32,1-4-16 0,0 0 25 15,-1-10-22-15,1-10-2 16,-4-15-3-16,-1-13 6 16,-3-15-7-16,-8-27 10 15,0-21 0-15,0-14-9 0,-8-14-4 31,0-20 1-31,-3-11-11 16,-1-7 8-16,4-7-1 0,0-4 2 16,1 4 2-16,-1-14 0 15,4 7-3-15,4 4 2 16,4 13-5-16,7 11 5 16,9 14-8-16,7 10 6 15,12 11 2-15,8 13 1 0,0 15 5 16,0 6-4-1,-8 11 20-15,-4 3-17 0,-7 0 24 16,-12 4-21-16,-1 0 5 16,-11-4-8-16,-8 4 5 15,-11-11-6-15,-5-3 6 16,-23-7-6 0,0-7-38-16,-4-7 27 0,4-3-103 15,8-4 85 1,4-4-168-16,7 1 148 0,16 3-243 15</inkml:trace>
    <inkml:trace contextRef="#ctx0" brushRef="#br0" timeOffset="2803.3143">13026 287 224 0,'-11'-17'101'0,"3"6"-79"0,-8 4-28 0,4 7 111 0,-3 7-84 15,-5 0 63 1,-7 4-62-16,7 6 7 0,1 7-20 16,-1 15 11-16,9 9-15 0,3 8 20 15,4 10-19-15,8 10 17 0,7 18-18 0,9 0 35 16,7-7-31-16,1 0 24 31,15-7-24-31,4-11 23 16,7-13-24-16,17-14 21 15,-5-15-22-15,5-9 19 0,-13-18-19 0,1-18 13 16,-12-16-15 0,-8-18 3-16,0-11-6 0,-12-6-6 15,-11 2 3-15,-8-2 0 16,-8-1 1-16,-20 1-12 15,-19-1 10-15,-23-3-19 32,-5 7 16-32,1 14 2 15,7 14 2-15,4 7 6 0,12 10-4 16,8 7-3-16,4 7 2 16,4 4-17-16,15 13-93 15,8 7 85 1,4 1-272-16,0-4 230 15</inkml:trace>
  </inkml:traceGroup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20:43.485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35F9D180-23F5-4F02-9D2C-D2396DCD975E}" emma:medium="tactile" emma:mode="ink">
          <msink:context xmlns:msink="http://schemas.microsoft.com/ink/2010/main" type="inkDrawing"/>
        </emma:interpretation>
      </emma:emma>
    </inkml:annotationXML>
    <inkml:trace contextRef="#ctx0" brushRef="#br0">11302 3592 288 0,'-27'0'128'0,"11"4"-101"0,-11-1-34 16,15 4 85-16,-15 0-63 15,-1 4 37-15,-3 6-38 16,4 14 14-16,-1 4-20 16,5 10 1-16,3 8-7 0,5 19 13 0,3 29-11 15,8-3 12-15,16 2-12 16,19 8 12-16,24 3-12 15,15-3 12-15,-4-18-12 16,9-13 20-16,3-14-18 31,8-18 28-31,4-14-26 0,-4-17 13 16,-16-28-15-16,-3-24 10 16,-9-18-11-16,-7-13 11 15,-12-18-12-15,-7-11 3 16,-13-9-5-16,-11 2 8 15,-8 8-8-15,-8 3-1 16,-15 7 0-16,-16 0-4 0,-16 11 2 16,-12 17-2-16,1 10 2 15,0 14-5-15,11 15 5 16,-4 16-3-16,-3 22 3 0,3 13-10 16,4 14 8-16,12 14-1 31,-4 11 2-31,8 13 2 15,12 7 0-15,15-3 0 0,8 0 0 16,8-7-3-16,16 7 2 16,3 0-5-16,16-11 5 15,-8-6-3-15,5-15 3 16,-5-13 4-16,12-11-3 16,-4-17 3-16,8-10-2 15,0-15 2-15,-8-9-2 0,-8 2-3 16,-3-17 1-16,3 1-13 15,-8 2 11-15,-7 5-2 16,-4-1 3-16,-4 3 2 16,-1-2 0-16,-7-1-3 15,0-3 2-15,-7-11 4 16,-1-3-3-16,-4-4-16 0,-8 0 12 16,-3-3-12-16,-4 4 12 15,7 2-7-15,-3 1 8 0,-1 3 5 16,1 4-2-16,-1 0 0 15,1 10 1-15,-1 4-4 16,1 6 2-16,-1 5 1 31,-3 6 0-31,4 10-12 16,-5 11 10-16,1 10-8 16,-1 18 7-16,5 24-1 15,3 7 3-15,13 4-2 16,11-1 2-16,11 4-8 15,13 3 7-15,3-6 1 16,4-8 1-16,8-10 0 0,12-13 0 0,3-19 2 16,1-16-1-16,0-18 11 15,-8-14-10-15,-8-14 14 16,-8-6-12-16,-12-8 9 16,1-14-10-16,-13-10 7 15,-11 0-7-15,-11 4 1 16,-13 10-3-1,1 7 2-15,-16 6-2 16,3 12 2-16,-3 9-2 16,12 11-6-16,0 11 4 15,3 13-11-15,5 15 9 0,-1 16-1 16,4 12 2-16,5 6-1 16,7 3 2-16,4 4-2 15,8-3 2-15,7-4-2 0,-3-7 2 16,11-10 4-16,5-14-3 15,-1-11 6-15,1-14-5 16,3-13 0-16,-4-11 0 16,-3-10 4-1,-5-11-4-15,-7-13 6 16,-4-11-6-16,-8-7 3 0,-8 3-3 0,-8 7-3 16,-3 4 1-16,-13 7 6 15,1 11-4-15,0 6 6 16,0 7-6-16,-1 14-5 15,5 11 3-15,0 10-6 16,11 17 6-16,0 11-8 16,5 13 6-1,3 15-1-15,8-1 3 16,8 1 1-16,3-4 0 16,9 0-3-16,-1-7 2 15,9-13 4-15,-1-15-3 16,4-10 0-16,1-11 1 0,-5-13 21 15,-3-11-17-15,-9-14 6 16,-3-13-7-16,-8-12-3 16,-4-6 0-16,-16 4 4 15,-11-4-4-15,-8 7 6 0,3 10-6 16,-3 14 3-16,0 11-3 16,-4 17-9-16,4 14 6 15,-1 21-4-15,5 10 4 16,8 11-2-1,11 6 3-15,8-3-5 16,8-6 5-16,0-5-3 16,12-9 3-16,-5-8-61 15,1-7 49-15,4-10-251 16,-1-24 205-16,-15-14-210 16</inkml:trace>
  </inkml:traceGroup>
</inkml:ink>
</file>

<file path=ppt/ink/ink84.xml><?xml version="1.0" encoding="utf-8"?>
<inkml:ink xmlns:inkml="http://www.w3.org/2003/InkML">
  <inkml:definitions/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9:25.766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CC3634D2-EA57-4327-BDD3-3F236E32F924}" emma:medium="tactile" emma:mode="ink">
          <msink:context xmlns:msink="http://schemas.microsoft.com/ink/2010/main" type="inkDrawing"/>
        </emma:interpretation>
      </emma:emma>
    </inkml:annotationXML>
    <inkml:trace contextRef="#ctx0" brushRef="#br0">7 0 176 0,'4'4'78'0,"-4"-4"-61"0,0 7-21 0,0-3 37 15,0 4-27-15,0 0 28 16,0 7-25-16,0 1 23 0,0 3-23 16,0 0 17-16,0 9-19 0,0-5 7 15,0 4-10-15,0-4 1 16,0 32-4-16,0-9 8 15,0 1-7-15,0-5 10 0,-4 16-9 16,0-3 4-16,-1 3-5 16,5-8 2-16,5 8-3 15,-5-7-3-15,4 18 1 16,0-10-2-16,5 3 2 16,-5-8 4-16,10 8-3 15,-6-8 9-15,5 8-7 0,0-11 21 16,5 11-17-16,-1-8 14 15,9 12-15-15,1-8 9 16,8 0-11-16,-5-7 18 0,9-1-16 16,-4-7 9-16,4 7-10 15,-4-7 15-15,5 3-15 32,-10-3 7-32,5-4-8 15,-4-5 6-15,8 1-6 0,-9-4 4 16,14 4-6-16,-5-4 0 15,14 12 0-15,-10-8 10 16,14 11-9-16,-9-7 5 16,4 4-5-16,-8-8 5 15,-1 7-6-15,-8-3 6 0,9 4-6 16,-9-8 0-16,4 7 0 16,-4-7 4-16,13 8-4 15,9 19 3-15,-23-20-3 16,-3-3 5-16,0 15-5 15,12 28 3-15,-8-1-3 16,-4-3-1 0,-14-32 1-16,-4-7 1 15,0 8-1-15,5 19-1 16,-10-12 1-16,-3-8-41 16,3-15 32-16,-3-11-174 15,-5-16 141-15,0-4-281 16</inkml:trace>
    <inkml:trace contextRef="#ctx0" brushRef="#br0" timeOffset="716.4567">561 1841 184 0,'-4'-4'82'0,"4"4"-65"0,-5 0-21 0,5 0 42 16,0 0-31-16,0 0 26 15,5 0-24-15,-5 0 23 16,8 0-24-16,1 0 32 0,0 0-30 15,-1 0 26-15,5 0-27 0,1 0 15 16,7 0-18-16,1 0 3 16,22 8-7-16,-9-4 19 15,21 15-17-15,-8-3 27 16,9 11-23-16,-9-4 21 0,4 20-22 16,-8-4 16-16,4 23-17 15,-4-8-3-15,8 4-1 16,-4-12 3-16,0 13-4 0,-5-9 3 15,1-3-3-15,-5-9-12 16,-4-3 9-16,-4-4-117 16,-1-8 93-16,-4-3-212 15,-8-16 182-15,-9-8-104 32</inkml:trace>
  </inkml:traceGroup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9:29.282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712F84F2-746A-4F39-AB51-98CA5EB7DC82}" emma:medium="tactile" emma:mode="ink">
          <msink:context xmlns:msink="http://schemas.microsoft.com/ink/2010/main" type="writingRegion" rotatedBoundingBox="10889,9046 13801,10314 13219,11651 10307,10384"/>
        </emma:interpretation>
      </emma:emma>
    </inkml:annotationXML>
    <inkml:traceGroup>
      <inkml:annotationXML>
        <emma:emma xmlns:emma="http://www.w3.org/2003/04/emma" version="1.0">
          <emma:interpretation id="{5FA4122A-B3E3-4637-9A97-EA401A04F337}" emma:medium="tactile" emma:mode="ink">
            <msink:context xmlns:msink="http://schemas.microsoft.com/ink/2010/main" type="paragraph" rotatedBoundingBox="10889,9046 13801,10314 13219,11651 10307,1038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3BCA88F-3F48-48C3-A272-6EB130C2B29D}" emma:medium="tactile" emma:mode="ink">
              <msink:context xmlns:msink="http://schemas.microsoft.com/ink/2010/main" type="line" rotatedBoundingBox="10889,9046 13801,10314 13219,11651 10307,10384"/>
            </emma:interpretation>
          </emma:emma>
        </inkml:annotationXML>
        <inkml:traceGroup>
          <inkml:annotationXML>
            <emma:emma xmlns:emma="http://www.w3.org/2003/04/emma" version="1.0">
              <emma:interpretation id="{410D9A74-07D3-4FED-B4FD-A37CE4B0F63C}" emma:medium="tactile" emma:mode="ink">
                <msink:context xmlns:msink="http://schemas.microsoft.com/ink/2010/main" type="inkWord" rotatedBoundingBox="10889,9046 13801,10314 13219,11651 10307,10384"/>
              </emma:interpretation>
              <emma:one-of disjunction-type="recognition" id="oneOf0">
                <emma:interpretation id="interp0" emma:lang="en-US" emma:confidence="0">
                  <emma:literal>€0:</emma:literal>
                </emma:interpretation>
                <emma:interpretation id="interp1" emma:lang="en-US" emma:confidence="0">
                  <emma:literal>€20:</emma:literal>
                </emma:interpretation>
                <emma:interpretation id="interp2" emma:lang="en-US" emma:confidence="0">
                  <emma:literal>€0:'</emma:literal>
                </emma:interpretation>
                <emma:interpretation id="interp3" emma:lang="en-US" emma:confidence="0">
                  <emma:literal>€90:</emma:literal>
                </emma:interpretation>
                <emma:interpretation id="interp4" emma:lang="en-US" emma:confidence="0">
                  <emma:literal>€90:'</emma:literal>
                </emma:interpretation>
              </emma:one-of>
            </emma:emma>
          </inkml:annotationXML>
          <inkml:trace contextRef="#ctx0" brushRef="#br0">21 165 192 0,'-21'-4'85'0,"21"4"-67"0,0-4-23 0,0 4 83 16,0-4-62-16,0 4 25 0,13-7-29 15,0-1 20-15,13-12-23 16,-9 5 9-16,14-5-13 0,-5 1-3 16,13 4-1-1,-8-1-1-15,4 4 0 16,-5 1 2-16,5 3-1 16,-9 4-20-16,0 8 15 15,-4 0-97-15,-4 11 79 16,-1-3-228-1</inkml:trace>
          <inkml:trace contextRef="#ctx0" brushRef="#br0" timeOffset="-315.7258">4 134 196 0,'4'-4'88'0,"-4"4"-69"0,5 0-24 0,-5 0 75 15,4 0-56-15,0 0 51 0,14 0-48 16,-5 0 24-16,9-8-30 16,-5 4 17-16,14-7-21 0,-5 3 16 15,9-4-18-15,-5 1-5 16,5 3 1-16,-4 0 4 0,-1 4-4 15,-4 0 11-15,1 12-9 16,-6-4-54-16,1 8 40 16,-4-1-137-16,-5 1 115 15,-5-4-214 1</inkml:trace>
          <inkml:trace contextRef="#ctx0" brushRef="#br0" timeOffset="-892.6399">305 142 176 0,'-5'-12'82'0,"5"12"-65"0,-17-16-21 0,13 16 70 0,-5-7-53 0,0 3 47 16,-4-4-45-16,4 0 9 16,-4 8-17-16,0 0-5 15,-4 12 0-15,4-4-2 0,-9 7 0 16,4-3-3-16,5 46 2 15,0-8 1-15,13 28 0 32,0-12 16-32,22 19-12 15,-4-11 21-15,16 19-19 0,-3-16 19 16,13-15-18-16,-5-7 58 16,18-48-51-16,-9 1 37 15,4-23-37-15,-9-1 17 16,-3-50-23-16,-10 12 15 15,-12-24-17-15,-5 9 3 0,-18-5-7 0,1 12 5 16,-18 4-6-16,5 7 3 16,-9 9-3-16,4 7-48 15,-9 16 37-15,5 3-81 16,0 8 70-16,0 1-185 16,4 3 159-16,5 0-196 31</inkml:trace>
          <inkml:trace contextRef="#ctx0" brushRef="#br0" timeOffset="-1514.5087">191 165 88 0,'0'-8'39'0,"0"8"-31"0,-4-8-10 0,4 8 7 15,0 0-4-15,0 0-6 0,0 0 4 16,0 0 0-16,0 0 1 15,0 0 8-15,0 4-6 16,0 0 33 0,0 0-28-16,0-4 18 15,-4 0-19-15,4 0-3 16,0 0-1-16,0 0-2 16,0-4 0-16,0 0-42 15,4 0 33-15,0 1-107 16</inkml:trace>
          <inkml:trace contextRef="#ctx0" brushRef="#br0" timeOffset="584.0643">239-6 152 0,'-21'-4'69'0,"21"4"-55"0,-27 0-18 0,23 0 42 16,-18 0-31-16,5 0 18 15,-9 4-19-15,4 0 0 16,0 12-4-16,0-5 1 0,-4 9-2 0,9-1 22 15,4 0-18-15,4 1-2 16,9 15-1-16,0-4 0 0,17 4-1 16,-4-8 2-16,22-4-2 15,-9-4-15-15,1-7 12 16,-6 0-236 0</inkml:trace>
          <inkml:trace contextRef="#ctx0" brushRef="#br0" timeOffset="917.144">183-6 184 0,'-13'16'85'0,"13"-16"-67"0,-18 31-23 0,14-23 39 15,-5 7-28-15,0-3 20 16,-8 3-19-16,0 1 18 16,-1 23-18-16,5-8-4 0,4 23-1 15,1-12 0-15,8 5-1 16,0-8 2-16,13-4-2 15,0-4-59-15,4-8 45 16,1-4-214 15</inkml:trace>
          <inkml:trace contextRef="#ctx0" brushRef="#br0" timeOffset="264.5826">-9 134 240 0,'0'-8'108'0,"0"8"-85"0,9-27-29 0,-9 23 105 16,13-8-79-16,0 1 4 16,13-5-15-16,-9 5-10 0,14-1 1 15,-5 0 0-15,9 9 0 0,-5-1 5 16,1 4-4-16,-5 0 6 31,0 7-6-31,-4-3-22 0,0 4 16 16,-5 0-104-16,-4 0 84 15,1-1-231 1</inkml:trace>
          <inkml:trace contextRef="#ctx0" brushRef="#br0" timeOffset="1169.1407">122 177 140 0,'-9'3'65'0,"9"-3"-51"0,-31 0-17 0,27 0 57 16,-5 8-43-16,5 0 18 0,0 11-20 15,-1-3 0-15,10 11-7 16,-1-4-4-16,0 4 2 15,1-3 0-15,8-9 0 16,0 1-28-16,4-9 22 16,-4-3-197-1</inkml:trace>
          <inkml:trace contextRef="#ctx0" brushRef="#br0" timeOffset="2938.9962">170 460 208 0,'-9'3'92'0,"9"-3"-73"0,-22-3-24 0,18 3 64 15,-14-4-48-15,1 0 33 16,-5 4-32-16,5 0 21 16,-14 8-24-16,9-5 14 0,-8 5-17 15,4 0 8-15,-14 4-10 32,10-1 3-32,-23 9-5 0,5-5-1 15,-17 12 0-15,13 0-7 16,-5 0 5-16,9-3-3 15,0 22 3-15,9-7-2 16,4 15 2-16,4-7-47 16,10 7 38-16,3-11-126 15,18-5 105-15,0-3-175 16</inkml:trace>
          <inkml:trace contextRef="#ctx0" brushRef="#br0" timeOffset="1666.0121">126 320 220 0,'-9'-12'98'0,"9"12"-77"0,-30-15-26 0,21 15 83 15,-4-4-62-15,0 0 25 16,-9-8-29-16,9 1 23 15,-9-1-26-15,5 1 32 0,-9 3-31 16,4 0 17-16,-9 4-19 0,5 4 15 16,-26 16-18-16,8-1-2 15,-21 24-1-15,12-4 0 16,-12 11-1-16,13-7-1 0,-1 15 1 16,10-7-10-16,3 3 7 15,10-3-2-15,8 11 3 31,0-8-2-31,14 1 2 16,3-9-66-16,10-11 52 0,-1-7-219 16,9-24 182-16,0 0-126 15</inkml:trace>
          <inkml:trace contextRef="#ctx0" brushRef="#br0" timeOffset="2151.4461">191 281 176 0,'-4'-19'78'0,"4"19"-61"0,-9-8-21 0,5 8 70 16,0-4-53-16,-1 0 72 0,-3-3-65 16,-1 3 44-16,-13 4-47 15,5 0 22-15,-5 0-29 0,4 0 17 16,-12 0-20-16,-1 0 10 15,1 7-12-15,4 1-1 16,-18 8-2-16,5-1-2 0,-27 16 1 16,10-4-1-16,-10 16 0 15,9-8 0-15,1 11 0 16,8-3-3-16,0 0 2 16,9-8-5-16,4 19 5 15,9-12-3-15,4 5 3 16,4-8-120-1,18-4 95-15,0-4-164 0,26-12 144 16,-4-3-122 0</inkml:trace>
          <inkml:trace contextRef="#ctx0" brushRef="#br0" timeOffset="2536.4747">213 285 212 0,'-22'-23'98'0,"22"23"-77"0,-26-16-26 0,22 16 67 16,-9-4-50-16,4 1 21 15,-13-1-24-15,5 0 23 16,-5 0-24-16,0 0 21 0,-8 0-22 31,8 4 22-31,-9 4-22 0,5-4 8 0,-9 16-11 16,5-5-2-16,-18 24-1 16,9-8-4-16,-18 20 2 15,9-9-5-15,-4 17 5 16,8-9 3-16,0 1-2 15,5-1-19-15,4-3 15 16,9-4-122-16,4-8 98 16,5-4-242-16</inkml:trace>
          <inkml:trace contextRef="#ctx0" brushRef="#br0" timeOffset="3251.659">91 258 228 0,'-43'-23'105'0,"43"23"-83"0,-62 7-28 0,54-3 77 0,-14 4-57 16,0-4 57-16,-13 8-54 16,5-5 15-16,-27 13-23 15,9-1-9-15,-17 16 1 0,12-8-1 16,-3 16 0-16,8-8-12 16,4 7 10-16,9-7-22 15,5 0 18-15,3 0-123 0,19-4 101 16,-1-4-223-1</inkml:trace>
          <inkml:trace contextRef="#ctx0" brushRef="#br0" timeOffset="4448.4186">505 1161 200 0,'0'0'88'0,"0"0"-69"0,0-4-24 16,0 4 44-16,0 0-32 16,0 0 32-16,0-4-30 0,0 1 35 15,0 3-33-15,0 0 23 0,0 0-25 16,0 0 14-16,5 0-17 16,-1 0 6-16,1 3-9 15,-1 1 4-15,5 4-6 16,-1 0-5-16,5 7 3 15,1-3 3-15,7 7-2 0,1-3 0 16,9 7 1-16,-5-4 4 0,9-3-4 16,-5 0 11-16,10 15-9 15,-10-4 7-15,9 15-7 16,-8-3 1-16,12 0-3 16,-8-4 13-16,18 0-10 31,-10-4 28-31,5 0-24 0,-4-4 22 15,4-4-23-15,-5-4 14 16,5-7-16-16,-8 0 3 16,-1-8-6-16,-4-1 5 15,0-6-6-15,-5-1 6 16,1-12-6-16,-5 5-3 16,4-1 2-16,-3 0-3 0,3 5 2 15,-8 3 4-15,4 0-3 16,-4 0 0-16,8 0 1 15,-3 0 1-15,-1 8-1 16,-4-4 2-16,-1 0-2 16,-3 0-79-16,-5-12 61 15,-4 5-229 1,-14-5 190-16,1 0-176 16</inkml:trace>
          <inkml:trace contextRef="#ctx0" brushRef="#br0" timeOffset="6202.1176">2062 1336 40 0,'5'-4'19'0,"-5"4"-15"0,-5 0-5 15,5 0 22 1,0 0-17-16,0 0 5 16,0 0-7-16,0 0-4 15,0 0 2-15,0 0 0 16,-4 0 0-16,4 0-65 16</inkml:trace>
          <inkml:trace contextRef="#ctx0" brushRef="#br0" timeOffset="9425.4007">2612 836 228 0,'9'3'101'0,"-9"-3"-79"0,8-7-28 0,-8 7 105 16,5 0-79-16,-1 0 15 15,5 4-23-15,0-1-6 16,-1 5-4-16,1 0 7 0,0 4-7 31,-5-1 2-31,0 5-3 0,1-5 8 16,-5 5-7-16,0-5-49 0,-5 1 38 15,1 0-68-15,0-1 59 16,-1 1-152 0,1 0 131-16,0-5-88 15</inkml:trace>
        </inkml:traceGroup>
      </inkml:traceGroup>
    </inkml:traceGroup>
  </inkml:traceGroup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22:18.092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5ED72EE8-DB30-4553-B318-098F99FA5B20}" emma:medium="tactile" emma:mode="ink">
          <msink:context xmlns:msink="http://schemas.microsoft.com/ink/2010/main" type="inkDrawing" rotatedBoundingBox="789,14862 6008,14691 6062,16364 844,16536" semanticType="callout" shapeName="Other">
            <msink:sourceLink direction="with" ref="{592DE099-2416-412A-B054-A41711EA7AB5}"/>
          </msink:context>
        </emma:interpretation>
      </emma:emma>
    </inkml:annotationXML>
    <inkml:trace contextRef="#ctx0" brushRef="#br0">26 2 124 0,'0'-4'59'0,"-4"4"-47"0,4 0-15 16,0 0 40-16,0 0-30 16,0 0 32-16,0 0-30 15,0 0 27-15,0 0-27 16,0 0 23-16,-4 4-23 0,0 3 14 0,4 0-17 15,-4 0 14-15,4-1-15 16,0 1 14-16,-4 7-14 16,4 7 20-16,-4 4-19 15,4-5 5-15,0 15-7 16,0 17 5-16,0 4-6 0,4-1 6 16,4-6-6-16,0-4-5 15,3 1 2-15,5-5 5 16,4-3-4-16,7-3 9 15,4-4-8-15,1-3 19 16,-1-3-17-16,0-11 8 16,0-4-9-1,1-3 6-15,-1-4-6 16,0-3 4-16,1 0-6 16,-1-3 0-16,-4-1 0 15,-3 4 1-15,-1 0-1 16,-3 4-1-16,3 3 1 15,1 10 15-15,-1 1-12 0,1 6 12 16,3 4-11-16,8 7-1 16,4 3-2-16,4 0 7 0,0 4-7 15,0-1-1-15,-4-2 0 16,0-1 4-16,-3-7-4 16,-1-3 0-16,0-4 0 15,0-6 4-15,0-8-4 16,1-3 3-16,7-7-3 0,4-7-1 15,-4-3 1-15,-4-4-1 16,0 0 0-16,0 3 0 16,-4 4 0-16,-8 4 2 15,5 3-1-15,-5 7-1 16,0 3 1-16,-3 4 1 16,-1 4-1-1,1-1-1-15,-1 11 1 16,1 7 1-16,7 6-1 15,4 8-1-15,4 0 1 16,4-4-1-16,8 0 0 0,-4-3 2 16,0-8-1-16,-4-6-1 15,-4-7 1-15,0-7 1 16,0-7-1-16,0-7-3 16,12-7 1-16,0-14 9 0,4-10-6 15,0-4-1-15,-1-3 0 16,-3 3-1-16,-8 4 0 15,-4 7-3-15,-4-4 2 16,1 3 4-16,-5 8-3 16,0 10 0-1,-3 4 1-15,3-1-1 16,8 4 0-16,0 4-3 16,0-1 2-16,0 1 4 15,0 2-3-15,0-2 0 16,1-1 1-16,-1-3-4 15,-4 0 2-15,0-3 6 16,0-7-4-16,0-4-3 0,1 3 2 16,14 4 3-16,-3-3-3 15,-4-1 0-15,0-3 1 0,-4 1-1 16,1-5 0-16,3-3-3 16,-4-3 2-16,0 0 4 15,-4-11-3-15,0 4 3 16,0-1-2-16,1 1-3 15,10 7 1-15,-3 6 1 0,0 4 0 16,-3 4-3-16,-1 7 2 16,-4-1 4-16,0 8-3 15,-4-4 0-15,1 3 1 32,-1-3-1-32,0 4 0 15,0-8 0-15,-3 1 0 0,-1-8-6 16,1 1 5-16,-1-4 11 15,0-7-8-15,9-3-3 16,-1-4 1-16,0 0-3 16,0 0 2-16,0-3 1 15,-3-4 0-15,-1 0 0 16,0-6 0-16,0-1 2 0,1 4-1 16,-5 3-3-16,-3 7 1 15,-1 7-5-15,-3 7 5 16,-1 4 3-16,-3 7-2 0,-1 3 0 15,1 3 1-15,4-3-1 16,-5 4 0-16,1-4 0 31,-1 0 0-31,17 3 0 16,-5-3 0-16,-7 0-3 0,-1 0 2 16,1-3 6-16,-1 3-4 15,-3-7-3-15,0 3 2 16,-1-6 0-16,1-4 0 15,0-7 0-15,-1-7 0 16,1-7 2-16,-1-6-1 0,1-5-3 16,0 1 1-16,-1 4 4 15,-3 6-3-15,0 4 0 16,-4 6 1-16,-1 4-1 16,-3 4 0-16,0 7 5 15,-4 3-4-15,0 3 0 16,0 1 0-16,0 3-1 0,0 0 0 15,0 0 2-15,0 0-1 16,-4 0-17-16,0 0 12 16,-3 0-161-16,-1 0 129 0</inkml:trace>
  </inkml:traceGroup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22:24.460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6AB0071D-6691-43F5-B384-DC9EDD266B09}" emma:medium="tactile" emma:mode="ink">
          <msink:context xmlns:msink="http://schemas.microsoft.com/ink/2010/main" type="writingRegion" rotatedBoundingBox="972,13101 4670,5624 8265,7402 4568,14880"/>
        </emma:interpretation>
      </emma:emma>
    </inkml:annotationXML>
    <inkml:traceGroup>
      <inkml:annotationXML>
        <emma:emma xmlns:emma="http://www.w3.org/2003/04/emma" version="1.0">
          <emma:interpretation id="{328935BC-BC8F-4EAC-85D4-FD7F53B88388}" emma:medium="tactile" emma:mode="ink">
            <msink:context xmlns:msink="http://schemas.microsoft.com/ink/2010/main" type="paragraph" rotatedBoundingBox="1547,11938 4670,5624 7497,7022 4374,1333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CE1EB99-0FF7-4ED9-B7CC-5448E0C09421}" emma:medium="tactile" emma:mode="ink">
              <msink:context xmlns:msink="http://schemas.microsoft.com/ink/2010/main" type="line" rotatedBoundingBox="1547,11938 4670,5624 7497,7022 4374,13337"/>
            </emma:interpretation>
          </emma:emma>
        </inkml:annotationXML>
        <inkml:traceGroup>
          <inkml:annotationXML>
            <emma:emma xmlns:emma="http://www.w3.org/2003/04/emma" version="1.0">
              <emma:interpretation id="{CDBBFFD6-0349-41CB-B9EE-B03E8F960ADF}" emma:medium="tactile" emma:mode="ink">
                <msink:context xmlns:msink="http://schemas.microsoft.com/ink/2010/main" type="inkWord" rotatedBoundingBox="1547,11938 4670,5624 7497,7022 4374,13337">
                  <msink:destinationLink direction="with" ref="{0663920B-4D54-4F9A-98B4-31EDA8D90B26}"/>
                </msink:context>
              </emma:interpretation>
              <emma:one-of disjunction-type="recognition" id="oneOf0">
                <emma:interpretation id="interp0" emma:lang="en-US" emma:confidence="0">
                  <emma:literal>El</emma:literal>
                </emma:interpretation>
                <emma:interpretation id="interp1" emma:lang="en-US" emma:confidence="0">
                  <emma:literal>Er</emma:literal>
                </emma:interpretation>
                <emma:interpretation id="interp2" emma:lang="en-US" emma:confidence="0">
                  <emma:literal>Ec</emma:literal>
                </emma:interpretation>
                <emma:interpretation id="interp3" emma:lang="en-US" emma:confidence="0">
                  <emma:literal>E</emma:literal>
                </emma:interpretation>
                <emma:interpretation id="interp4" emma:lang="en-US" emma:confidence="0">
                  <emma:literal>EC</emma:literal>
                </emma:interpretation>
              </emma:one-of>
            </emma:emma>
          </inkml:annotationXML>
          <inkml:trace contextRef="#ctx0" brushRef="#br0">1175-2681 256 0,'8'-4'115'0,"11"-3"-91"0,-7-17-30 0,-12 21 91 16,8-15-68-16,0 1 39 15,3-21-41-15,13-28 33 16,-8 17-35-16,-1 7 21 0,9-45-25 16,-5 14-3-16,5-24-3 15,-5 17 6-15,9-38-7 0,-5 17-1 16,4-10 0-16,-3 17-1 15,3-17 0-15,-3 17 0 16,-1-14 0-16,-3 21-3 16,11 4 2-16,-4 13 4 15,1 1-3-15,-5 10 6 32,1 3-5-32,-5 8-3 0,1 6 2 15,-5 7-3-15,1 0 2 16,-4 8 4-16,-4 2-3 0,-1 4 3 15,1 4-2-15,0 3-3 16,0 0 1-16,-4 4-2 16,0-1 2-16,3 1 6 15,-3 3-4-15,0 0 3 0,-4 3-3 16,0 1 5-16,0-4-5 16,0 0 6-16,-4 4-6 15,0-1 3-15,-3-6-3 16,-1 3 2-16,-8-14-2 15,4 4-3-15,-7-8 1 32,3 4 1-32,-7-13 0 0,3 6 2 15,-3-7-1-15,3 7 2 16,-11-7-2-16,-16-17-1 16,12 21 1-16,4 3-4 15,-9-6 2-15,9 2-2 16,-8 1 2-16,4 7-5 15,0-4 5-15,-12-3-8 0,8 3 6 16,7 10-6-16,5 1 6 16,0 3 2-16,3 4 1 15,5 3-9-15,3 3 7 16,4 4-4-16,-3 4 4 16,3-1-5-16,-8 15 6 0,-7 9-3 15,4-2 3 1,3-4-2-16,-11 17 2 15,7-3-2-15,-7 34 2 16,4-10-5-16,-16 21 5 16,7-14 8-16,1 21-5 15,4-14-7-15,0 17 5 16,3-17-1-16,1 0 1 16,3-14 2-16,5-3-1 0,-1-7 5 15,5-8-5-15,3-6 0 16,0-4 0-16,-3 8-1 15,3-18 0-15,4-4-6 16,0 4 5-16,0-4 3 16,1 1-2-16,3-5 0 15,-4 5 1-15,0-4-1 0,0 0 0 16,4-1-3-16,0-2 2 16,0-1 6-16,1-3-4 15,-1 0-3-15,0 0 2 16,0-3 8-16,-4-1-6 0,4 1-1 15,-4 3 0-15,-3 0-4 32,3 3 2-32,4-3 4 0,-4-7-3 15,0 0-2-15,0 0 1 16,1 0 4-16,-5 0-3 16,0 0-2-16,-7 7 1 15,3-4 6-15,-15 1-4 16,7-1 3-16,-11-3-3 15,8 0-1-15,-9 4 1 0,5-1-1 16,-20-3 0-16,8 0 0 16,-23 4 0-16,-36-4 2 15,40 7-1-15,7-4-3 16,-16 1 1-16,13-1 1 16,-28-3 0-16,11 0 0 0,-7-3 0 31,12-1 0-31,-4-10 0 15,11 4 0-15,-7-4 0 16,7 0-6-16,1 0 5 16,7 0-3-16,4 4 3 15,8-1-2-15,0 4 2 0,8 0-8 16,4 7 7-16,-5 4 1 16,17 6 1-16,-1 1 0 0,5 10 0 15,3-4-3-15,-4 14 2 16,5-3 6-16,-5 31-4 15,0-10-11-15,-7 38 8 16,3-14 3-16,-7 38-1 16,3-17-2-16,-7 41 1 15,4-16 1-15,-8 40 0 0,7-23 0 16,-3 17 0-16,4-25 0 16,-1 32 0-16,5-24 0 15,-1 13 0-15,5-24 0 16,-1-10 0-16,5-18 2 15,-1 15-1-15,0-18-1 16,8-4 1 0,1-14-1-16,7-6 0 15,0-15-14-15,0-6 11 16,0-7 1-16,0-4 1 16,0-7 6-16,0 1-4 0,0-8-5 15,0 0 3-15,0-3 0 16,-4-3 1-16,0-5 2 15,-4 8-1-15,0-3 2 0,-7-1-2 16,3 0-6-16,4 1 4 31,0-4-11-31,0 0 9 16,4-4-7-16,4-3 7 0,0 0 5 16,8-4-2-16,0 1 0 15,4-1 1-15,0 1-10 16,11 3 7-16,-7 0-4 0,15 7 4 15,-8-4 1-15,13 14 1 0,-9-3-9 16,16 18 7-16,-8-5 1 16,32 11 1-16,-13-6 0 15,21 13 0-15,-13-4 5 32,9 12-4-32,-13-12 11 0,16 4-9 15,-11-6 7-15,4-5-7 16,-13-6 4-16,1-4-6 15,-8-6 11-15,-8-8-9 16,-8-3-71-16,-7-7 54 0,-5 0-355 16,-15 0 287-1,0-4 28-15</inkml:trace>
          <inkml:trace contextRef="#ctx0" brushRef="#br0" timeOffset="6833.7913">272-5733 280 0,'-8'-7'125'0,"12"4"-99"0,4-4-33 0,-4 3 85 15,7 1-63-15,5-4 17 16,3-3-22-16,5-1 10 16,11-3-15-16,0 0 17 0,4-7-17 15,8-3-2 1,8 3-1-16,4 7 0 16,-1 4-1-16,1 3 2 15,-4 17-2-15,-4 1-62 0,-4 3 48 16,-8 0-147-1,-12 3 123-15</inkml:trace>
          <inkml:trace contextRef="#ctx0" brushRef="#br0" timeOffset="7099.9624">299-6101 312 0,'16'-18'141'0,"-1"11"-111"0,13-6-38 0,-17 9 50 0,9 1-35 0,7-1 4 16,5 4-8-16,3 0 4 31,16-3-6-31,3-1 0 0,1 1 0 0,0 3-49 15,-4-4 38-15,-8 8-115 16,-8-4 97-16,-8 3-205 16</inkml:trace>
          <inkml:trace contextRef="#ctx0" brushRef="#br0" timeOffset="7380.7536">104-6341 200 0,'15'-28'92'0,"32"18"-73"0,0-4-24 0,-27 10 83 15,7-3-62-15,8 4 17 16,4 3-23-16,4-4-1 16,0 8-7-16,0-1-1 0,12-3 0 0,0 4-85 15,-12-1 66-15,-8 4-227 16</inkml:trace>
          <inkml:trace contextRef="#ctx0" brushRef="#br0" timeOffset="7667.882">-2-6807 280 0,'16'-21'128'0,"-1"4"-101"0,9-11-34 16,-5 18 57-16,20-4-41 0,8 0 2 16,8 0-7-16,8 11 0 15,3-1-3-15,8 4 2 0,5 7-2 16,-5 4-79-16,-4 2 61 16,-11 5-173-1,-8-1 146-15,-20 14-80 0</inkml:trace>
          <inkml:trace contextRef="#ctx0" brushRef="#br0" timeOffset="7865.3923">-88-7168 320 0,'16'-63'144'0,"11"35"-113"0,8-10-39 0,-15 28 19 15,27-8-10-15,19 1-12 32,12 0 9-32,4-1-232 0,16-17 183 15,-16-3-85-15</inkml:trace>
        </inkml:traceGroup>
      </inkml:traceGroup>
    </inkml:traceGroup>
    <inkml:traceGroup>
      <inkml:annotationXML>
        <emma:emma xmlns:emma="http://www.w3.org/2003/04/emma" version="1.0">
          <emma:interpretation id="{47BE271D-B786-4CED-8AEE-9960E67605D3}" emma:medium="tactile" emma:mode="ink">
            <msink:context xmlns:msink="http://schemas.microsoft.com/ink/2010/main" type="paragraph" rotatedBoundingBox="4082,14753 5201,10453 5969,10652 4849,1495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B07D19B-D297-4BB1-9917-68FBE74DB446}" emma:medium="tactile" emma:mode="ink">
              <msink:context xmlns:msink="http://schemas.microsoft.com/ink/2010/main" type="line" rotatedBoundingBox="4082,14753 5201,10453 5969,10652 4849,14953"/>
            </emma:interpretation>
          </emma:emma>
        </inkml:annotationXML>
        <inkml:traceGroup>
          <inkml:annotationXML>
            <emma:emma xmlns:emma="http://www.w3.org/2003/04/emma" version="1.0">
              <emma:interpretation id="{B7C888B0-274C-4F12-805D-D99588D02E57}" emma:medium="tactile" emma:mode="ink">
                <msink:context xmlns:msink="http://schemas.microsoft.com/ink/2010/main" type="inkWord" rotatedBoundingBox="4082,14753 5201,10453 5969,10652 4849,14953"/>
              </emma:interpretation>
              <emma:one-of disjunction-type="recognition" id="oneOf1">
                <emma:interpretation id="interp5" emma:lang="en-US" emma:confidence="0">
                  <emma:literal>f"</emma:literal>
                </emma:interpretation>
                <emma:interpretation id="interp6" emma:lang="en-US" emma:confidence="0">
                  <emma:literal>for</emma:literal>
                </emma:interpretation>
                <emma:interpretation id="interp7" emma:lang="en-US" emma:confidence="0">
                  <emma:literal>f:</emma:literal>
                </emma:interpretation>
                <emma:interpretation id="interp8" emma:lang="en-US" emma:confidence="0">
                  <emma:literal>r:</emma:literal>
                </emma:interpretation>
                <emma:interpretation id="interp9" emma:lang="en-US" emma:confidence="0">
                  <emma:literal>For</emma:literal>
                </emma:interpretation>
              </emma:one-of>
            </emma:emma>
          </inkml:annotationXML>
          <inkml:trace contextRef="#ctx0" brushRef="#br0" timeOffset="-3018.5607">315 753 220 0,'-4'10'101'0,"4"-10"-79"0,-12 4-28 15,8-4 97-15,-4 0-73 16,1 0 50 0,-5 0-50-16,0 0 32 15,-11-7-37-15,3 0 12 0,-7-7-18 16,27 14 7 15,-36-42-10-31,5 7-5 0,0-10 1 16,4 7 0-16,7-18 0 15,4 11-6-15,5-10 5 0,3 9-3 0,4-6 3 16,0 7 4-16,8-7-3 16,0 10 0-16,8-3 1 15,-1 10-10-15,21 4 7 16,-5 7 1-16,12 6 1 16,-8 4 2-16,8 7-1 15,-3 1-3-15,3 2 1 0,-8 1 6 16,0 3-4-16,-3 0 9 15,-5 0-8-15,-3 0 5 16,-1 3-6-16,-3-3-3 16,-1 7 2-16,-3-4 3 15,0 4-3-15,0 0 3 16,-5-3-2 0,1-1-1-16,0-3 1 15,-4 0-10-15,0-3 7 16,0-1-86-16,0-3 69 15,0 4-125-15,0-1 110 16,0 1-215-16,-1 0 191 16,1-1 25-16</inkml:trace>
          <inkml:trace contextRef="#ctx0" brushRef="#br0" timeOffset="2815.2605">409 277 120 0,'0'-11'55'0,"0"11"-43"0,-4-7-15 0,4 7 82 0,-4-3-63 16,0-1 48-16,0-3-47 0,0 0 36 15,-4-3-40-15,0 0 41 0,-3-1-41 16,3 4 14-16,-8 4-20 16,4-1-4-16,-7 8-1 15,3-1-2-15,1 25 0 16,3-4 14-16,8 18-11 15,0-7-1 1,16 10-1-16,0-7 4 0,15 4-4 16,-4-7 9-16,9-11-8 15,-5-3 35-15,8-18-28 16,-7 1 27-16,-1-32-27 16,-4 4 18-16,-3-22-20 0,-4 8-1 15,-9-7-4 1,-3 7 4-16,-11 3-5 0,3 4 6 15,-16 10-6-15,4 0-5 16,-15 14 3-16,4 0 3 16,-8 14-2-16,3 0-5 15,5 17 4-15,3-3-8 16,17 17 6-16,-1-6-3 16,20 9 4-1,-1-6-2-15,13 0 3 0,-5-7 4 16,5-7-3-16,-1-4 6 15,1-14-5-15,-5 1 11 16,1-21-9-16,-5 3 4 16,-3-18-5-16,-4 5 5 15,-8-8-6-15,0 4 0 16,-12-1 0-16,4 8-1 16,-11 3 0-16,3 0-6 15,-11 11 5-15,3-1-6 0,1 11 6 16,3 0-8-16,13 28 6 15,-1-3-3-15,16 2 4 16,-1-2-2-16,9 13 3 16,0-7 6-16,3-10-4 0,-3 0 3 15,7-14-3-15,-3 0 8 16,-5-28-7-16,1 4 19 16,-4-15-17-16,-4 4-1 15,-8-3-1-15,0 3 3 16,-8 1-4-16,0 2-8 15,-12 11 5 1,1 0-10-16,-12 18 9 16,7-4 1-16,-3 28 2 15,3-7-3-15,9 24 2 16,3-7-5-16,16 11 5 16,0-8 0-16,11 8 1 15,1-11 5-15,4-6-4 16,-5-8 3-16,9-14-3 0,-5 1 16 15,1-22-13-15,-5 1 1 0,-3-25-3 16,0 7-2-16,-8-20 1 16,0 6 7-16,-12 14-6 15,4 4-1-15,-16-1 0 16,1 5-4-16,-12 16 2 16,3 1-5-16,-7 17 5 0,8-1-6 15,3 5 6-15,5-1-11 16,11 14 9-16,0-3 1 15,24 7 2-15,-5-4 0 16,13-6 0-16,-5-4 0 16,9-8 0-16,-5-2 0 15,1-18 0 1,-1 3 8-16,-3-30-6 16,-5 2 5-16,-3-20-6 15,-4 7 0-15,-8-7 0 16,0 7-32-16,-8 3 24 15,0 4-22-15,-11 10 21 16,19 28 2 0,-28 0 3-1,5 0 6-15,11 21-3 16,0-4-2-16,12 18 1 0,0-4-10 16,12 8 8-16,0-8-197 15,4-3 156-15,-1-8-233 16</inkml:trace>
          <inkml:trace contextRef="#ctx0" brushRef="#br0" timeOffset="-1971.1001">592-54 244 0,'-4'-27'108'0,"4"27"-85"0,4-25-29 0,-4 22 91 16,0-18-68-16,0 4 64 15,4-18-60-15,0 7 31 0,8-17-38 16,0 7 6-16,11-25-14 0,16-48 1 16,-15 48-5-16,-5 8-6 15,9-15 3-15,-5 8 6 0,4-18-5 16,16-52 1-16,-3 20 0 15,-9 15 1-15,-16 41-1 16,1 8-1-16,0-4 1 16,-5 6 4-16,1-2-4 15,0 6-5-15,0-7 3 32,-5 4 6-32,1 4-5 0,0 6-4 15,0 3 3-15,4-16 6 16,-5 3-5-16,1 10 1 15,-4 11-3 1,0-1 1-16,0 4 1 16,0 4 0-16,0 3 2 0,0 0-1 15,0 4-3-15,-4-1 1 16,4 1 4-16,-4 3-3 16,0 0 0-16,0 4 1 15,0-1-4-15,0 4 2 16,0 0 6-16,0 0-4 0,0 0 3 15,-4 0-3-15,-4 0-6 32,0 0 4-32,-4 7 3 0,4-4-2 15,1 1 3-15,-5-4-2 16,0 0-1-16,-7 0 1 16,3 0 1-16,-15-4-1 15,7 1-1-15,-19-11 1 16,0 4-10-16,0-15 7 15,4 4-4-15,0-10 4 0,4 3-2 16,0-17 3-16,7 7-5 16,5-14 5-16,3 10-3 15,5-7 3-15,3 8 4 16,8-8-3-16,0 11-5 16,8 0 4-16,0 6-3 15,15 5 3-15,-3 2-2 0,19 4 2 16,-7 4-2-16,11 3 2 15,-4 4 1-15,4-1 0 16,-4 4 2-16,0 0-1 16,-3 0-3-16,-5 0 1 0,-3 0 4 15,-5 4-3-15,1 0 6 32,-5 3-5-32,1 0 0 0,-4 0 0 15,-1 0-4-15,1 0 2 16,-4 0 4-16,0 0-3 15,0 0-2-15,-5-4 1 16,1 1-13-16,0-1 11 16,0 1-22-16,0-1 19 15,0 1-92-15,0-1 76 0,0 4-132 16,0-3 118-16,0-4-169 16</inkml:trace>
          <inkml:trace contextRef="#ctx0" brushRef="#br0" timeOffset="4564.317">1077-2396 156 0,'-12'-14'72'0,"12"14"-57"0,-11 7-19 0,7-4 79 15,-4 8-60-15,0-4 65 16,0 7-60-16,1-4 37 16,-1 11-42-16,0 0 3 0,8 3-12 15,0-3 10-15,8 0-12 16,-4-4 26-16,11 1-23 15,1-5 8 1,19-2-11-16,-8-1 29 16,9-6-26-16,-5-4 23 0,0-14-23 15,-3 3 5-15,-9-20-8 16,1 3 0-16,-12-10-3 16,-5 3 8-16,-14 1-7 15,3 2-1-15,-16 5 0 16,5 2-4-16,-9 11 2 0,5 0-2 15,-4 11 2-15,3-1-8 16,1 22 7-16,3-1-2 0,8 25 3 16,1-7-8-16,7 3 7 15,4-3 4-15,12-1-2 16,-5-2 0-16,17-4 1 16,-5-4 7-16,17-10-6 15,-9-4 5-15,4-10-6 16,-3 0 9-16,-5-14-8 15,-3 4 5-15,-9-25-6 16,1 4 3-16,-12-11-3 16,0 7-1-16,-19-3 1 15,3 7-10 1,-11 7 7-16,3 3-4 0,-7 7 4 16,7 3-2-16,-7 15 3 15,8-1 1-15,-1 36 0 16,5-5-9-16,7 4 7 15,4-3-2-15,8 3 3 16,0-6-2-16,12 3 2 16,-1-4-2-16,13-3 2 0,-5-8 4 15,13-9-3-15,-5-1 9 16,4-13-7-16,-3-1 7 16,-5-6-6-16,-3 3 9 15,-8-24-9-15,-1 6 2 16,-11-9-4-16,0 6-3 15,-19-7 1 1,-1 7-2-16,-7 7 2 16,3 7-8-16,-3 14 7 15,3 0-2-15,-3 4 3 16,4-1-5-16,3 29 5 16,4-11-6-16,9 6 6 0,-1-6-6 15,8 7 6 1,0-7 0-16,15 0 1 0,-3 0-3 0,23-7 2 15,-7-4 6-15,7-10-4 16,-4 0 9-16,4-7-8 16,-7 0 10-16,-5-21-9 15,-3 4 4-15,-8-18-5 16,-1 7 5-16,-15-3-6 16,0 3 0-1,-19 1 0-15,0 6-21 16,-13 7 16-16,9 4-7 15,-8 10 7-15,3 3 3 16,-7 32 1-16,8-4-6 16,0 4 5-16,3-4-3 15,9 22 3-15,3-12-8 16,16 8 7-16,0-4-2 0,12 1 3 16,0-8 1-16,11-3 0 15,-3-4 0-15,15-10 0 16,-4-4 11-16,4-13-9 15,-7-1 17-15,-1-13-15 16,-3 3 1-16,-9-17-3 0,-3 7 4 16,-12-18-5-16,0 7 0 0,-23-7 0 15,3 8-1-15,-7 2 0 16,3 1 2-16,-11 10-1 16,4 4-9-16,-12 17 6 15,7 0-2-15,1 24 3 16,4-3-5-16,11 10 5 31,5-6-8-31,19 13 6 0,0-7-3 16,15 7 4-16,-3-6 4 15,11-8-2-15,-3-3 3 16,3-11-2-16,-4-3 11 16,9-14-10-16,-9 0 0 15,-11-17-1-15,0 3 4 16,-12-21-4-16,0 8 0 0,-12-12 0 15,4 8 1-15,-11 0-1 16,3 7-3-16,-15 10 1 16,3 3-2-16,-7 12 2 15,8 2-8-15,3 25 7 16,5-4-4-16,19 18 4 0,0-4-41 16,15 1 34-1,-3-5-149-15,12-6 123 16,-1-3-264-1</inkml:trace>
          <inkml:trace contextRef="#ctx0" brushRef="#br0" timeOffset="-3941.2331">209 847 232 0,'-4'-14'105'0,"4"14"-83"0,0 0-28 0,0 0 52 16,0 3-38-16,0 1 59 15,0-1-51-15,0 1 46 32,0 10-46-32,0-4 11 0,-8 18-19 0,1-4 9 15,-5 14-12-15,4 1 22 16,-4 13-21-16,1-7 17 15,-1 28-17-15,0-11 17 16,0 1-18-16,1-11 1 0,-1 4-4 16,0-11 1-16,0-3-2 15,5-4-9-15,-1-7 6 16,0-3-94-16,0-11 75 16,0 1-242-16,4-11 203 15,1 0-130 1</inkml:trace>
        </inkml:traceGroup>
      </inkml:traceGroup>
    </inkml:traceGroup>
  </inkml:traceGroup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22:19.888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0663920B-4D54-4F9A-98B4-31EDA8D90B26}" emma:medium="tactile" emma:mode="ink">
          <msink:context xmlns:msink="http://schemas.microsoft.com/ink/2010/main" type="inkDrawing" rotatedBoundingBox="2781,14947 3525,12974 3560,12987 2817,14961" semanticType="callout" shapeName="Other">
            <msink:sourceLink direction="with" ref="{592DE099-2416-412A-B054-A41711EA7AB5}"/>
            <msink:sourceLink direction="with" ref="{CDBBFFD6-0349-41CB-B9EE-B03E8F960ADF}"/>
          </msink:context>
        </emma:interpretation>
      </emma:emma>
    </inkml:annotationXML>
    <inkml:trace contextRef="#ctx0" brushRef="#br0">-1023-269 144 0,'0'3'65'0,"0"-3"-51"0,0 11-17 0,0-8 37 15,-3 4-27-15,-1 0 42 16,0 7-37-16,0-3 56 15,0 9-52-15,0-2 35 0,-4 20-37 16,0-7 25-16,-11 42-29 16,3-10 23-16,-23 31-24 15,8-11 42-15,-20 28-39 16,8-17 15-16,-4 14-20 16,8-18-1-16,0 4-4 15,4-14-2-15,3 3 1 16,5-10-1-16,4-3 0 0,-1-11 0 15,5-7 0-15,3-10-9 16,0-4 7-16,5-7-13 0,-1 1 12 16,4-5-5-16,0 5 6 15,0-4 4-15,4-1-2 16,0-6-2-16,-3 4 1 31,-1-5 4-31,0 1-3 0,4 0 3 16,0-7-2-16,0-4 2 15,0 4-2-15,0-3-3 16,-3 3 1-16,-1-4 12 16,0 4-9-16,4-4 0 15,-4 4-1-15,8-14 10 32,-8 21-9-32,1-3 5 15,-1-5-5-15,0-2 2 16,0-1-3-16,4 1-1 0,0-4 1 15,0 0-4-15,4-4 2 0,0 1 1 16,4-4 0-16,-4 0 2 16,4 0-1-16,0 0-1 15,0 0 1-15,-4 0-1 16,0 0 0 0,0 0-93-16,0 0 73 15,0 0-234-15,0 7 196 16,0-4-116-1</inkml:trace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8:55.807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F25FBDCE-4D99-4642-BB71-C03219A95ACA}" emma:medium="tactile" emma:mode="ink">
          <msink:context xmlns:msink="http://schemas.microsoft.com/ink/2010/main" type="inkDrawing" rotatedBoundingBox="15410,11668 15622,14209 15578,14213 15367,11671" semanticType="callout" shapeName="Other">
            <msink:sourceLink direction="with" ref="{4F678B30-E946-4D78-9E77-603C9586ADD6}"/>
            <msink:sourceLink direction="with" ref="{A4B23A1A-21A3-47AD-A1B3-DC96FFD915F1}"/>
          </msink:context>
        </emma:interpretation>
      </emma:emma>
    </inkml:annotationXML>
    <inkml:trace contextRef="#ctx0" brushRef="#br0">0 0 176 0,'4'4'78'0,"-4"-4"-61"0,5 8-21 0,-5-4 65 15,0 0-49-15,0 0 43 0,4 7-41 16,0 1 46-16,1 7-45 16,-1-3 24-16,1 15-29 0,-1-4 22 15,0 15-23-15,1 1 6 16,3 35-11-16,1-12 3 0,4 34-5 15,-4-14 19-15,4 45-17 32,0-18 13-32,0 46-12 15,0-23 16-15,0 22-16 16,-4-26 12-16,0 19-12 16,-1-19 2-16,1-4-5 0,-4-19 2 15,-1-8-3-15,0-8 5 16,1-16-5-16,-1-11 0 15,0-12 0-15,1-7-1 0,-1-8 0 16,0 7 2-16,1-11-1 16,-5-8-1-16,0-11 1 15,0-5-1-15,0-3 0 16,0 0 5-16,0-4-4 16,0 0-3-16,0-4 2 15,0 0-20 1,0 0 16-16,0 0-111 15,0-4 90-15,0 4-252 16,-9-8 213-16,5 0-88 16</inkml:trace>
  </inkml:traceGroup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8:32.853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DE6227DE-BBC8-4ADE-863D-7263E42E8E93}" emma:medium="tactile" emma:mode="ink">
          <msink:context xmlns:msink="http://schemas.microsoft.com/ink/2010/main" type="inkDrawing" rotatedBoundingBox="99,14417 25649,14529 25646,15061 97,14949" shapeName="Other">
            <msink:destinationLink direction="with" ref="{10BA6A64-3993-49C7-AB68-3C8F4ACB44F5}"/>
            <msink:destinationLink direction="with" ref="{57D27EAF-8237-48E0-B6CB-FE737C2EAE74}"/>
          </msink:context>
        </emma:interpretation>
      </emma:emma>
    </inkml:annotationXML>
    <inkml:trace contextRef="#ctx0" brushRef="#br0">-3 334 172 0,'0'0'78'0,"0"0"-61"0,5 3-21 0,-5 1 56 15,0 0-42 16,0-4 34-31,0 0-33 0,0 0 44 0,0 0-41 16,0 0 35-16,0 0-36 0,0 0 35 16,4 0-36-16,0 0 16 15,1 0-20-15,-1 0 12 16,5 0-15-16,0 0 11 16,-1 0-11-16,1 0 19 15,0 0-18 1,-1 0 11-16,5 0-12 15,-4 0 11-15,0 0-12 16,0 0 6-16,4 0-7 16,-5 0 6-16,10 0-6 15,-5 0 6-15,4 0-6 16,-3 0 1-16,7 4-3 16,-3-4 8-16,8 4-7 0,-4 0-1 0,8 0 0 15,-4 0-1-15,9-4 0 16,-4 0 5-16,4 0-4 15,-5 0 3-15,5 0-3 16,-9 0 2-16,0 0-2 16,-4 0 2-16,4 0-2 15,-4 0 2-15,0 0-2 0,-4 0-1 16,8 0 1-16,-4 0 1 16,4 0-1-16,-5 0-1 15,6-4 1-15,16 0-4 16,-12 4 2-16,-5 0 1 15,9 0 0-15,-5 0 0 16,10 0 0 0,12-4 0-16,-17 4 0 15,-9 0 0-15,5-4 0 16,-5 4 5-16,0-4-4 16,-4 4-3-16,-1-4 2 15,-3 4 0-15,8 0 0 0,-4 0 2 16,4 0-1-16,-4 0-3 15,4-4 1-15,-4 4 1 0,13-3 0 16,-5 3 2-16,5-4-1 16,18 0-1-16,-23 4 1 15,-4 0-1-15,13 0 0 16,9-4 2-16,-17 4-1 16,-5 0-1-16,0-4 1 15,-4 0-7 1,4 0 5-16,-4 0 0 15,9 1 1-15,-5-1 2 16,4 0-1-16,-4 0-3 16,18 0 1-16,-5 0 1 15,14 4 0-15,-10 0 2 0,10-4-1 16,-10 4 2-16,1-4-2 16,-9 1-3-16,8-1 1 15,-8 0 1-15,9 0 0 16,-5 0 0-16,18 0 0 15,-9 0 0-15,13 0 0 16,-9 4 0-16,5-4 0 16,-9 1 0-16,4 3 0 0,-8 0 0 15,8 0 0-15,-8 0 0 0,8-4 0 16,-8 4 0-16,12 0 0 16,-3 0 0-16,12 0 0 15,-13 0-3-15,1-4 2 16,-5 4 1-16,0 0 0 15,-5 0-3-15,10 0 2 32,-10 0 6-32,14 0-4 0,-9 0-3 15,13 4 2-15,-9-4 3 0,9 4-3 16,-8-1-2-16,-1 1 1 16,-8 0 4-16,8 0-3 15,-8-4 0 1,8 4 1-16,-8 0-4 15,17 0 2-15,-9 0 1 0,13 0 0 0,-12-1 2 16,3 1-1-16,-3 0-1 16,-1 0 1-16,-8 0-1 15,8 0 0-15,-8 0-3 16,12 0 2-16,-12-1 1 16,17 1 0-16,-9 0 2 31,9 0-1-31,-8 0-3 0,-1-4 1 15,-4 0 4-15,0 0-3 16,-9 0 0-16,5 0 1 16,-5 0-4-16,9 0 2 15,-9 0 1-15,18 0 0 16,-5 0 2-16,9 0-1 16,-8 0-3-16,4-4 1 0,-10 4 4 15,6-4-3-15,-10 0 0 16,14 0 1-16,-9 1-4 15,13-1 2-15,-9 0 1 16,18 4 0-16,-13 0 2 16,8 0-1-16,-12 0-1 0,8-4 1 15,-13 0-1-15,8 0 0 16,-8 0 0-16,18 0 0 16,-9 1 0-16,12 3 0 0,-8 0 0 31,5 0 0-31,-10 0 0 15,1-4 0-15,-4 0 0 16,8 0 0-16,-9 4 0 16,18-4 0-16,-14 0 0 0,14 0 0 15,-9 4 2-15,5 0-1 16,-10 0-3-16,5-4 1 16,-8 4 1-16,8 0 0 15,-9 0 0-15,18-4 0 16,-13 1-3-16,21-1 2 15,-17 0 1-15,5 0 0 0,-14 4 2 16,9-4-1-16,-9 4-1 16,14-4 1-16,-14 0-4 15,22 0 2-15,-8 4 4 16,8-3-3-16,-9-1 0 16,1 0 1-16,-10 4-1 0,10-4 0 31,-10 0 0-31,19 4 0 15,-14 0 0-15,17 0 0 16,-12 0 0-16,3 0 0 16,-12 0 0-16,13 8 0 15,-13-4 0-15,25 0 0 16,-16-1 0-16,17 5 0 16,-14-4 0-16,6 4 0 0,-10-4 0 0,5 0 0 15,-9-1 0-15,17 1 0 16,-12-4-3-16,17 4 2 15,-14 0 1-15,6 0 0 16,-10 0 2-16,5-4-1 16,-14 0-1-16,19 0 1 15,-14 0-4-15,21 0 2 0,-12 0 4 16,9 0-3-16,-14 0 0 16,9-12 1-16,-13 4-4 15,9 1 2-15,-9-1 4 16,18 0-3-16,-9 4-2 15,12-3 1-15,-12-1 4 16,0 0-3 0,-9 0 0-16,9 1 1 15,-9-1-4-15,22-4 2 16,-14 4 1-16,14-3 0 16,-13-1 2-16,4 1-1 15,-13 3-1-15,9-4 1 16,-9 4-4-16,22 1 2 15,-13-1 4-15,21 0-3 0,-16 4-2 0,-1-3 1 16,-13 3 1-16,13-4 0 16,-13 4 0-16,22 0 0 15,-13 0-3-15,17 0 2 16,-13 1 6-16,0-1-4 16,-13 4-3-16,9-4 2 15,-9 0 3 1,17 0-3-16,-12 4-2 0,17 0 1 15,-13 0 4-15,4-4-3 16,-9 4 0-16,9 0 1 16,-13 0-1-16,22 0 0 15,-17 0-3-15,21 4 2 16,-13 0 1 0,4 0 0-16,-12 0 0 0,8-4 0 15,-9 0 0-15,18 0 0 16,-13 0 0-16,22 0 0 15,-14 0 2-15,1 0-1 16,-14 0-1-16,14-4 1 16,-10 0-4-16,23 4 2 15,-14 0 4-15,14 0-3 0,-18 0-2 0,13 0 1 16,-17 0-2-16,17 0 2 16,-12 0 4-16,21-4-3 15,-14 4 0-15,1-4 1 16,-9 0 1-16,9 0-1 15,-9 1-3-15,22 3 1 32,-13 0 1-32,13 0 0 0,-17 0 2 15,12 0-1-15,-17 0-3 16,22 0 1-16,-13 0 4 16,22 0-3-16,-18 0-2 15,5 0 1-15,-18 0 4 16,17 0-3-16,-12 0 0 15,21 7 1-15,83 1-4 0,-43 0 2 16,-22 0 4-16,-9-1-3 16,-5 9 0-16,5-5 1 15,-4 5-4-15,-9-1 2 16,-13 1 4-16,-9-8-3 0,-4 3-2 16,0 1 1-16,8 3 4 31,9-3-3-31,1 4-2 15,-6-5 1-15,-12-3 1 0,-4 0 0 16,-1-1 0-16,0 1 0 16,14-4 0-16,4 0 0 15,4 0 0-15,-4 0 0 16,-13 0 2-16,-5-1-1 16,5-3-3-16,4 0 1 0,13 4 1 15,5 0 0-15,-5 0 2 16,-8 0-1-16,-10-4-3 15,-3 0 1-15,4 0 1 16,8-4 0-16,9 4 2 16,1 4-1-16,-1 0-3 15,-13 0 1-15,-4-4 4 0,-1 4-3 16,10 0 0-16,8-1 1 16,5 1-4-16,-1 0 2 15,-12 0 4-15,-9 0-3 16,4 0 0-16,4 0 1 15,10 0-1-15,3-1 0 16,1 5 0 0,-14-4 0-16,-8 0 0 15,0 0 0-15,0 4 0 0,4-1 0 16,13 1 0-16,4 0 0 16,1-4 0-16,-18 0 0 15,-4 3 0-15,0 1 0 16,0-4-3-16,12 4 2 15,10-1 1-15,0-3 0 0,-5-4 2 16,-17 4-1-16,-1 0-1 16,6 0 1-16,7 4-1 15,1-1 0-15,0-3 0 16,0 4 0-16,-13-8 0 16,-9 4 0-16,-5 0 0 15,1 0 0 1,-4 0-3-16,3 3 2 15,5-3 4-15,-4 4-3 16,4-4 0-16,-4 0 1 16,-9 3 1-16,0-3-1 15,-9-4-1-15,-9 8 1 16,-3-4 1-16,-1 0-1 16,-4-4-1-16,-1 4 1 0,-3 0 4 0,-1-4-4 15,1 0-3-15,-1 0 2 16,1 0 0-16,-1 0 0 15,5 0 0-15,-9 3 0 16,0-3 0-16,0 0 0 16,0 4 2-16,-4-4-1 15,4 0-1-15,0-4 1 0,5 4-1 16,-5 0 0-16,4 0 2 16,5 0-4-1,-5 0 2-15,-4 0-3 16,1 0 2-16,-1 0 6 31,0 0-4-31,-5 0 0 16,1 0 0-16,0 0-1 0,4 0 0 15,0 4 0-15,0 0 0 16,0 4 0-16,0-4 0 16,0 4 11-16,-4-8-9 15,-5 4 5-15,1-4-5 16,-1 0-1-16,-4-4 0 0,5 4 1 15,-5 0-1-15,0 0-1 16,4 0 1-16,0 0-1 0,1-4 0 16,3 4 0-1,1-4-3-15,-5 4 2 16,5 0 4-16,-5-4-3 16,5 4 0-16,-4-4 1 31,-1 4 1-31,0-4-1 0,1 4-1 15,-1-4 1-15,0 4-1 16,-4-4 0-16,5 1 0 16,-1 3 0-16,0-4 0 15,1 4 0-15,-5 0 0 16,4 0 0-16,-4 0 2 16,5 0-1-16,-5-4-1 0,0 4 1 15,0 0 4-15,0-4-4 16,0-4 3-16,0 8-3 15,0 0 2-15,0 0-2 16,-9 8-31-16,0 4 23 16,-4-1-143-16,0 5 117 15,-5-8-332 1,-12-12 280-16,-9 0-59 16</inkml:trace>
  </inkml:traceGroup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8:36.670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5109B3CE-5910-4CC0-B0A1-4EBAE1191C8C}" emma:medium="tactile" emma:mode="ink">
          <msink:context xmlns:msink="http://schemas.microsoft.com/ink/2010/main" type="inkDrawing"/>
        </emma:interpretation>
      </emma:emma>
    </inkml:annotationXML>
    <inkml:trace contextRef="#ctx0" brushRef="#br0">171 8110 140 0,'-22'0'62'0,"22"0"-49"0,0-4-16 0,0 4 43 31,0 0-32-31,0 0 33 16,9 0 23-16,0 0-47 15,-5 0 49-15,0 0-50 0,1 0 42 16,-1 0-43-1,0 0 28-15,1 0-31 0,-1 0 10 16,-4 0-16-16,5 0-9 16,-1-4 3-16,-4 0 5 0,0 0-5 15,0-3 4-15,0-1-3 16,4-8 5 0,1 1 9-16,-5-1-11 15,0-7 10-15,0-4-11 16,0 0 13-16,-5-4-12 15,1 0 6 1,-5 0-7-16,5 4 4 16,-5-1-6-16,0 1 0 15,-4 4 0-15,0 0-1 0,4 0 0 16,1-1 2-16,-1-3-1 16,5 0 2-16,-1 4-2 15,1 0 2-15,0-8-2 16,-1-1 5-16,1 1-5 0,0 0-3 15,-1-3 2-15,1-1 0 16,-1 0 0-16,1 0-3 16,0 4 2-16,-1 0 4 15,5 0-3-15,-4 4 3 16,4 0-2-16,-4-4 2 16,-1 0-2-1,1-4 2-15,4 4-2 16,-4 0 5-16,-1-8-5 15,1 0 0-15,4-4 0 16,-5 1-7-16,5-5 5 16,0 5 0-16,0-5 1 15,0 5 0-15,-4-1 0 16,0 4 5-16,-1-4-4 0,5 1-5 0,-4 3 3 16,0-4-3-16,-1-3 3 15,5-5 9-15,0 5-6 16,-4-1-4-16,4 16 2 15,0 4 3-15,0-15-3 16,0-9-2-16,0 1 1 16,0-1 6-16,0 1-4 0,0 4-8 15,0-9 5-15,0 1 7 16,4 0-5-16,1-1-4 16,-1 1 3-16,0 4 6 15,-4-1-5-15,0 1 1 16,0 0 0-16,0-1-4 15,0 5 2 1,0 3 1-16,0-11 0 16,5 3 0-16,-1 1 0 15,-4-4 2-15,4-1-1 16,-4-3-1-16,0 8 1 16,5-4-4-16,-5-1 2 15,0 5 1-15,0 0 0 16,0 3 2-16,0-7-1 0,0-4-3 15,0 3 1-15,0 1 1 0,0 0 0 16,0-1 2-16,0 1-1 16,0 12-6-16,0-1 4 15,0-4 3-15,0 1-2 16,0 3 3-16,4-7-2 16,-4-4 5-1,5-1-5-15,-5 1-5 16,4-4 3-16,0 0 6 15,1 3-5-15,-1 5-4 16,0-4 3-16,1 0 3 16,-1 3-2-16,0-11-5 15,1-4 4-15,-1 0 0 16,-4 4 1-16,0 0 2 0,0 8-1 16,5 4 5-16,-1 3-5 15,-4 1-8-15,4 3 5 16,1 4 1-16,3 0 1 15,-3 4 0-15,-1-3 0 16,0 3 5-16,5-4-4 16,-5 0 0-16,-4-3 0 0,9-1-1 15,-9 20 0-15,0 3 0 0,5 1 0 16,-1 0 0-16,0-5 0 16,1 9 2-16,-1-5-1 15,-4 1-1-15,4-4 1 16,1 3-4-16,-5-3 2 31,0 4 1-31,0-5 0 0,0 5 2 16,0-4-1-16,0 3 2 15,0 1-2-15,0 4-3 16,0-5 1-16,0 5-5 16,0-1 5-16,0 1 8 15,0-9-5-15,0 1-7 16,0-4 5-16,0 4 2 0,0-4-2 15,0 3 0-15,0 1 1 16,0 0-1-16,0 3 0 16,0 1 0-16,4 4 0 15,-4-1 0-15,0 1 0 16,0 3 2-16,0-4-1 16,0 1-3-1,0-4 1-15,0 3 4 16,0-7-3-16,0 3-2 0,4-3 1 15,-4 4 1-15,0-1 0 16,0 5 2-16,0-5-1 16,0 5-3-16,0-4 1 15,0 3 4-15,5 1-3 16,-5 3 0-16,0 0 1 0,0-3-4 16,0 3 2-16,0 4 4 15,0-7-3-15,0 3-5 16,0-3 4-16,0 3 6 15,4-7-5-15,-4 3-2 16,0-3 2-16,0-1 3 16,0-3-3-16,0 4-2 0,0-4 1 15,0 3 4-15,0-3-3 16,0 4-2-16,0-9 1 16,0 5 4-16,0-8-3 15,0 8 0-15,0-4 1 16,0 3-1-16,0 1 0 15,0 4-3 1,0-8 2-16,0 3 6 16,-4-3-4-16,4 4-5 15,0 0 3-15,0 3 6 0,0-3-5 16,0 4-4-16,0-5 3 16,0 5 3-16,0-4-2 15,0 3 0-15,0-3 1 16,0 4-1-16,0-1 0 0,0 1-3 15,0 0 2-15,0 3 4 16,0-7-3-16,0 4 0 16,4-13 1-16,-4 9-1 15,5-4 0-15,-1 4-3 16,0-4 2-16,1 3 1 16,-5 1 0-1,0 4 2-15,4-4-1 16,-4 3-1-16,0 1 1 15,0 3-1-15,0-3 0 16,0 3 0-16,0 1 0 16,0-1 0-16,0 1 0 15,0-1 0-15,0 1 0 16,0-1 0-16,0 1 0 0,0 3-3 16,0 1 2-16,0-1 1 0,4 0 0 15,-4 1 0-15,0-1 0 16,0 0 2-16,0 5-1 15,0-1-3-15,5 0 1 16,-5 4 4-16,0-3-3 16,0 3 0-16,0 0 1 0,0 4-1 15,4 0 0-15,0 0 0 16,-4 0 0-16,0 0-40 16,0 0 32-16,0 0-129 15,-4-4 106-15,4 0-248 16,-17-15 213 15,-31-20-69-31</inkml:trace>
  </inkml:traceGroup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8:40.857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E71DA547-CBF9-4175-9EB8-1890C9E245BC}" emma:medium="tactile" emma:mode="ink">
          <msink:context xmlns:msink="http://schemas.microsoft.com/ink/2010/main" type="inkDrawing" rotatedBoundingBox="7734,2852 20139,3083 20071,6717 7667,6486" semanticType="callout" shapeName="Other">
            <msink:sourceLink direction="with" ref="{590E4E75-EAA3-4875-80F5-186B5E7AD7C2}"/>
            <msink:sourceLink direction="with" ref="{DCA8B6EB-C10F-4CCE-9EA9-CE3902E7F1A8}"/>
          </msink:context>
        </emma:interpretation>
      </emma:emma>
    </inkml:annotationXML>
    <inkml:trace contextRef="#ctx0" brushRef="#br0">44 3456 164 0,'-4'-4'75'0,"4"4"-59"0,-9-4-20 0,5 4 76 0,-1-4-58 16,1 4 49-16,-1-4-47 15,1 1 31-15,0-5-35 16,-1 0 33-16,5 0-34 0,0 4 26 15,0 0-28-15,0 1-2 16,9 3-4-16,-5 0 3 16,10 3-5-16,-1 1 0 0,8 4 0 15,-3 0-1-15,8 0 0 16,-4-1 0-16,0 1 0 16,0 0 5-16,4 0-4 15,-5-4 9-15,10 3-8 16,-5 1 5-16,22 0-6 31,-9 0 0-31,18-1 0 0,-9-3-1 16,9 0 0-16,-9 0 0 0,8-4 0 15,-8 0 2-15,22-4-1 16,-13 0-3-16,21 0 1 16,-8 0-2-16,9 1 2 15,-14-1 4-15,14 0-3 16,-14 0 3-16,27 0-2 0,-14 0-1 15,14 0 1-15,-14 0-4 16,9 1 2-16,-12-1 6 16,21 0-4-16,-14 0 0 15,14 4 0-15,-13 0 1 16,4 0-1-16,-12 0-1 16,16 4 1-1,-12 0 1-15,21 0-1 16,-13-1-1-16,5 1 1 15,-14 0-4-15,14 0 2 16,-14-4 6-16,23 4-4 16,-14-4 0-16,13 4 0 15,-17-4 1-15,13 4-1 16,-13-4-1-16,22 4 1 0,-18-1-1 0,17 1 0 16,-16 0-3-16,8 4 2 15,-14-4 6-15,23 4-4 16,-18-1-5-1,22-3 3-15,-17 0 3 0,8 4-2 16,-17 0 3-16,26-1-2 16,-13-3-1-16,13 0 1 0,-13 0-1 15,9 0 0-15,-18-4 0 16,26 0 0-16,-17 0-3 16,13 0 2-16,-17 0 1 15,13 0 0-15,-18 0-3 16,31 0 2-16,-18 0 4 31,9 0-3-31,-17 0 3 0,12 4-2 16,-17-4-3-16,36 4 1 15,-27-4 4-15,8 0-3 16,-12 0 0-16,8 0 1 16,-17 0-1-16,26 0 0 15,-17 0 0-15,12 0 0 16,-17 0 0-16,9 3 0 0,-13-3 0 15,22 4 0-15,-18-4 0 0,18 0 0 16,-18 0 0-16,5 0 0 16,-9 0 2-16,17 4-1 15,-17 0-1-15,21 0 1 16,-16 0 1-16,3 0-1 31,-12 0-3-31,17-1 1 0,-14 1-2 16,23 0 2-16,-13-4 4 15,4 0-3-15,-13 0 0 16,8 0 1-16,-12 0-1 16,21 0 0-16,-13 0-3 15,13 4 2-15,-17 0 1 16,9-4 0-16,-14 0 2 0,18 4-1 16,-13 0-1-16,18 0 1 15,-19-1 4-15,6-3-4 16,-14 0-3-16,4 0 2 15,-12 0 3-15,17 0-3 16,-14 0 0-16,14 4 1 16,-9 0-1-16,0 0 0 0,-8 0 2 15,-1 0-1-15,-8 0-6 0,8 0 4 16,-12-1 8-16,3-3-5 16,-8 0-4-16,9 0 2 15,-9 0 3-15,0 0-3 16,-4 0 3-16,-1 0-2 31,-8 0-1-31,4 0 1 0,-8 0-1 16,0 0 0-16,-5 0 0 15,0 0 0-15,-4 0 0 16,-1 0 0-16,-3 0 2 16,-1 0-1-16,1 0-3 15,-1-3 1-15,-4-1 4 16,5 0-3-16,-5 4 0 0,0-4 1 15,0 0-1-15,0 0 0 16,0 0 2-16,0 0-1 16,9 1-1-16,0-1 1 15,-5 8 7-15,1-8-6 16,-1 4 5-16,-4 0-6 16,0 4 3-1,5 3-3-15,4-3-1 16,-1 0 1-16,-3 0 1 15,-1 0-1-15,-4 0 2 0,1-4-2 16,-1 0 5-16,-5 0-5 16,1 0 0-16,-5 0 0 15,1 0-1 1,-1-4 0-16,0 4 2 0,1-4-1 0,-5 0-1 16,0 4 1-16,0 0 4 15,0 0-4-15,0-4 0 16,0 4 0-16,0 0 1 15,-5-4-1-15,-3-3-1 16,-1 3 1-16,5 0 4 16,-14-4-4-1,-8-11 0-15,4-1 0 16,0 1-1-16,9 7 0 16,0 5 0-16,-4-9 0 15,-9-11 5-15,0 4-4 16,4 3-8-16,0-3 5 15,0-4 15-15,-4 4-10 16,-5-8-1-16,-4-4-1 0,-4 0 4 16,-4 0-4-16,-5-4 0 15,-13 4 0-15,4-7 4 16,26 22-4-16,5 5-3 0,-9-9 2 16,-21-14 5-16,25 18-4 15,5 5 0-15,-18-8 0 16,-39-20 4-16,35 24-4 15,5 3 0-15,-14-11 0 0,-43-31-4 16,21 7 2-16,5 5 1 16,4-1 0-16,-4 5 8 15,-4-1-6-15,-9 0-1 16,8 5 0-16,5 3-1 16,9 0 0-1,3-4 2-15,-3 4-1 16,-5-4 5-16,-4 1-5 15,-17-9-3-15,8 1 2 16,4-1-3-16,40 20 2 0,4 4 4 16,-17-12-3-16,-57-27 3 15,-5 4-2-15,10 3-3 16,8 5 1-16,13 3 4 16,9 5-3-16,-1-1-2 15,-3 0 1-15,-9-7 1 0,-5 0 0 16,9-5 0-16,5 1 0 15,4-4 0-15,0 8 0 16,-5-1 2-16,-8 1-1 31,-9-1-1-31,4 5 1 0,9-8-1 16,14 3 0-16,-1 9-3 16,9-1 2-16,-5-4 1 15,1 5 0-15,0-1-3 16,-1 4 2-16,1 1 4 15,8 3-3-15,0 0 0 16,9 0 1-16,5-4-4 0,3 0 2 16,1 1 4-16,0 3-3 15,4-4-2-15,-4 8 1 16,0-4 4-16,4 4-3 16,-5 0-2-16,10 4 1 15,-1-8-2-15,-4 8 2 16,1 0 4-16,3 3-3 0,5 1-2 15,4 4 1-15,0-8 1 16,5 7 0-16,-1 5 2 16,5-1-1-16,0 5-3 15,0-1 1-15,0 0 1 0,0 5 0 16,0-1 0-16,0 0 0 31,4 0 2-31,0 5-1 16,1-1-3-16,-5 0 1 0,-1 0 1 15,1 4 0-15,-4 0 2 16,-1 0-1-16,1 0-3 16,-5 0 1-16,0 0 1 0,-4 4 0 15,0 0 0-15,0 0 0 16,-9 3 0-16,-9-3 0 16,5 0 0-16,0 4 0 15,4 0 2-15,-4 7-1 16,4-3-3-16,0 3 1 15,4-3 1-15,-8 3 0 16,-4 5 5-16,-14 3-4 16,-4 4 0-1,-13 4 0-15,4 4-1 16,5 12 0-16,3-9-3 16,6 1 2-16,-5-4 1 15,-5 4 0-15,-8-1 0 0,-17 1 0 16,3-4 2-16,5 12-1 15,9-5-1-15,0 5 1 16,-9-1-1-16,-8 9 0 16,-5-1 0-16,4 0 0 0,9-3 0 15,9-5 0-15,-4 1 0 16,-10-1 0-16,-3-3 0 16,-9 7 0-16,4-7 2 15,13-1-1-15,4 1-3 16,-8 4 1-16,-5-5 4 0,-12 1-3 15,12 0 0-15,5 7 1 16,4-7-4-16,5-1 2 16,-5 5 1-16,-9-1 0 15,-13-3 2-15,10 3-1 16,7-3-3-16,10 0 1 16,-5-1 4-1,-4 1-3-15,-14 0 0 16,1-5 1-16,8 5-1 15,14-4 0-15,4-4 2 16,4 0-1-16,-4-1-1 16,0 5 1-16,-5-4-4 0,-4-4 2 15,14-4 4-15,3 8-3 16,10 4-2-16,8-4 1 16,0-4 6-16,0 0-4 0,-5 4 0 15,1-4 0-15,-5 4-7 16,-4-8 5-16,0 4 0 15,9 0 1-15,-1-4 2 16,5-4-1-16,5 4-1 16,8-3 1-1,0 3-1-15,0 0 0 16,0-4 0-16,-4 0 0 16,0 1 0-16,-5-1 0 15,1 4-3-15,-1-4 2 16,0 4-2-16,1 4 2 15,8-3 4-15,4-1-3 16,1 0-2-16,4-4 1 0,-1 0 4 16,6-3-3-16,-1-1-2 15,0-3 1-15,5-1 4 16,4-7-3-16,-5 0-2 16,5-1 1-16,4 1-2 0,1 0 2 15,3 0-2-15,5-8 2 16,-4 15 1-16,4-15 0 15,0 0 2-15,0 0-1 0,0 0-15 16,0 0 12-16,0 12-79 16,0-4 63-16,0-1-214 15,0-22-67 1</inkml:trace>
  </inkml:traceGroup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8:43.235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590E4E75-EAA3-4875-80F5-186B5E7AD7C2}" emma:medium="tactile" emma:mode="ink">
          <msink:context xmlns:msink="http://schemas.microsoft.com/ink/2010/main" type="inkDrawing" rotatedBoundingBox="19202,6570 19205,14610 19144,14611 19141,6571" semanticType="verticalRange" shapeName="Other">
            <msink:sourceLink direction="with" ref="{33932B16-694A-482A-B4D9-63FB3CBA789D}"/>
            <msink:destinationLink direction="with" ref="{E71DA547-CBF9-4175-9EB8-1890C9E245BC}"/>
          </msink:context>
        </emma:interpretation>
      </emma:emma>
    </inkml:annotationXML>
    <inkml:trace contextRef="#ctx0" brushRef="#br0">36-8 120 0,'0'-4'55'0,"0"4"-43"0,0-3-15 0,0 3 43 16,-5 0-32-16,5 0 31 16,-4 0-30-16,-1 0 5 15,5 0-10-15,0 0 22 0,0 0-20 16,0 0 29-1,0 0-27-15,0 0 27 16,0 0-26-16,0 0 23 16,0 0-23-16,0 0 17 15,0 3-19-15,0 1-1 16,0 4-4-16,0 0 10 0,0 3-10 16,0 1 17-16,0-4-15 15,0 0 18 1,5-1-17-16,-5 1 15 0,0 0-15 15,0 0 9-15,0 3-11 16,0-3 4-16,4 4-5 16,-4-5 16-16,0 5-14 0,0 0 4 15,0 3-6-15,0-3 2 16,5 3-3-16,-5 1 5 0,0 3-5 16,0 1 11-16,0 7-9 15,0-4 4-15,0 8-5 16,0-4 10-16,0 8-9 15,0-8 4-15,0 8-5 16,0-4 2-16,0 12-3 31,0-8-1-31,0 11 1 0,0-7 1 16,0 15-1-16,0-11-1 16,0 11 1-16,0-7-1 15,0 11 0-15,0-12 5 16,0 16-4-16,0-7 3 15,0 10-3-15,0-10 2 0,0 14-2 16,0-10 2-16,0 10-2 16,0-10 2-16,0 10-2 0,0-10-3 15,0 22 1-15,0-15 6 16,0 15-4-16,0-15-3 16,0 16 2-16,0-13 0 15,0 17 0-15,0-13-6 31,0 24 5-31,0-15 6 0,0 11-5 16,0-12 1-16,0 20 0 16,0 50-4-16,4-8 2 15,-4-11 4-15,4-12-3 16,-4 5 0-16,0 2 1 16,0 9 1-16,0-8-1 15,0 0-1-15,0 0 1 0,0 11 1 16,0-3-1-16,0-8 2 15,-4 4-2-15,0 0 2 16,-1 3-2-16,1-7-3 16,-1-11 1-16,1 3 4 15,0 0-3-15,-5 8 3 16,5-16-2-16,4-3-6 0,-5-8 4 16,5-8 3-16,0 4-2 15,-4-4-5-15,4 0 4 16,0-8 6-16,0-7-5 15,4 11-2-15,-4-16 2 0,5-3 3 16,-1-4-3-16,-4 0 0 31,0-4 1-31,0-4 1 0,0-7-1 16,0 14-9-16,0-6 6 16,4-5 4-16,1-4-2 15,-5-3 3-15,4-1-2 16,-4 9-3-16,4-1 1 15,1 0 4-15,-1 0-3 16,-4-3 3-16,5 11-2 0,-1-12-1 16,-4-7 1-16,4-4-4 15,-4-5 2-15,5-3 4 16,-5-3-3-16,4-5 0 16,-4-4 1-16,0 1-4 0,0-5 2 15,0-3 4-15,0-1-3 31,0-3-2-31,0 0 1 16,0-8 1-16,0 0 0 16,0 0 2-16,0 0-1 15,0 0-3-15,0 0 1 0,0 0-2 16,0 8 2-16,0-1 4 16,0 5-3-16,0 0 3 15,0 3-2-15,0-3-3 0,0-1 1 16,0-3 1-16,0 0 0 15,0 0 0-15,0-1 0 16,0 1 2-16,0 0-1 16,0 4 2-1,-4 3-2-15,4 1 5 0,-5 3-5 16,5 0 3 0,-4 1-3-16,4-1 2 0,-4-3-2 15,4-5 5-15,0-3-5 16,-5 0 0-16,5-8 0 15,0 0-1-15,0-12-48 16,0 1 38 0,5-5-134-1,-1 1 111-15,0-5-269 16,-4 5 231-16,-30 7-50 16</inkml:trace>
  </inkml:traceGroup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8:48.222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7A6E2FC6-46D7-41D5-92B4-E04EE12D7569}" emma:medium="tactile" emma:mode="ink">
          <msink:context xmlns:msink="http://schemas.microsoft.com/ink/2010/main" type="inkDrawing"/>
        </emma:interpretation>
      </emma:emma>
    </inkml:annotationXML>
    <inkml:trace contextRef="#ctx0" brushRef="#br0">-178 2427 200 0,'0'4'88'0,"-5"0"-69"0,5 11-24 0,-4-7 67 15,0 4-50-15,-5 7 29 0,0 8-30 16,-4 4 17-16,-4 8-21 16,-10 4 13-16,-8-1-15 0,-8 9 6 31,-1 3-8-31,5-4-2 15,4-7 0-15,0 0 7 16,5-1-6-16,4-7-43 16,4-8 33-16,9-3-178 0,8-13 145 15,5-3-122 1</inkml:trace>
  </inkml:traceGroup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20:39.670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10BA6A64-3993-49C7-AB68-3C8F4ACB44F5}" emma:medium="tactile" emma:mode="ink">
          <msink:context xmlns:msink="http://schemas.microsoft.com/ink/2010/main" type="inkDrawing" rotatedBoundingBox="20072,9422 25911,11624 24651,14962 18813,12760" semanticType="callout" shapeName="Other">
            <msink:sourceLink direction="with" ref="{DE6227DE-BBC8-4ADE-863D-7263E42E8E93}"/>
            <msink:sourceLink direction="with" ref="{6179E785-F0A8-44EF-BD7F-0A3DD902C2B8}"/>
          </msink:context>
        </emma:interpretation>
      </emma:emma>
    </inkml:annotationXML>
    <inkml:trace contextRef="#ctx0" brushRef="#br0">8995 6 136 0,'0'-21'62'0,"0"17"-49"0,4 1-16 16,-4 3 37-16,0 0-27 16,0 0 37-1,4 3 11-15,-4-3-40 0,0 0 53 0,0 0-52 16,0 0 23-16,0 14-3 15,-8 0-26 1,8 0 21-16,0 7-24 16,0 10 19-16,4 4-19 15,-4 10 21-15,0 14-21 32,0 14 22-32,0 4-22 0,-4 10 11 15,0 6-13-15,0 19 11 16,-4-1-12-16,5 7 12 15,-1 4-12-15,0 3 3 16,0 0-5-16,4 3 8 0,0-6-8 16,4-4 7-16,4 0-6 15,-1-10 6-15,5 0-6 16,4-7-2-16,-5-11 0 16,1 7 4-16,-4 4-4 0,0-10 3 15,-4-5-3-15,0-2 5 16,0-15-5-16,-4 1 6 15,0-4-6-15,0 0 3 16,0-7-3 0,0 0 2-16,0-7-2 15,0-7-3-15,0-3 1 16,0-4 1-16,0-3 0 16,0-4 8-16,0-3-6 15,0-3-1-15,0-5 0 16,0 1-1-16,0-3 0 15,0-1 2-15,0 0-1 0,3 1-1 16,-3-4 1-16,4 14-1 16,0 3 0-1,0 0 0-15,0 0-3 16,4 1 2-16,-4-1 4 0,0-3-3 16,0 0 0-16,0-4 1 15,-1 0-4-15,1-3 2 16,0 0 4-16,0-4-3 0,0 1 6 15,0-4-5-15,0-4 0 16,-4-3 0-16,4 0-1 16,-4-4 0-16,4 1-3 15,-4-1 2-15,0-3 6 32,0 4-4-32,0-1 0 0,4 1 0 15,-4-4-1-15,0 0 0 16,0 0 0-16,0 0 0 15,0 0 0-15,0 0 0 16,0 3-3-16,0-3 2 16,0 0 4-16,0 0-3 15,0 0 0-15,0 0 1 0,0 0-1 16,4 0 0-16,-1 0 2 16,1 0-1-16,0 0-6 15,4 0 4 1,0 0 0-16,0 0 1 0,0 0 0 15,-1 0 0-15,5 0 0 32,0 0 0-32,0 0 0 15,-1 0 0-15,1 0 0 0,0 0 0 16,3 0 0-16,1 0 0 16,4 0 0-16,7 0-3 15,0 4 2-15,9-4 6 16,7 0-4-16,3 3-3 15,9-3 2-15,0 0 3 0,-8 0-3 16,-4 0 3-16,-4 4-2 16,4-1 11-16,-4 1-10 15,-4-1 5-15,1 1-5 16,3-1 5-16,4 0-6 16,0 1 6-16,0-1-6 15,-4 1 3-15,0 3-3 0,-4 0 5 16,-4 0-5-16,1 0 3 15,-9 0-3-15,-3-4 5 16,-1 1-5-16,-3-1 3 16,-1 1-3-16,-3-1 2 0,0 1-2 15,0-4-1-15,-1 3 1 32,5 0 4-32,0 1-4 15,-1-1-3-15,1-3 2 0,3 0 8 16,1 0-6-16,0 0-7 15,-1 7 5-15,8-3-1 16,1-1 1-16,-5 1 0 16,1-4 0-16,-1 0 8 15,1 0-6-15,-1 0-1 0,-3 0 0 16,-1 0 1-16,-3 0-1 16,0 0 5-16,-5 0-5 15,-3 0 3-15,0 0-3 16,0 3-1-16,-4 1 1 15,-4-4 4-15,0 0-4 16,0 0 3 0,0 0-3-16,0 0-3 15,0 0 1-15,0 0 1 16,-4 3 0-16,4-3 2 16,-4 4-1-16,4-4-6 15,0 0 4-15,0 0 0 0,0 0 1 16,0 3 0-16,4 1 0 15,0-4 2-15,0 0-1 16,3 3-1-16,1 1 1 0,0-4-7 16,0 0 5-16,4 0 6 15,-1 0-5-15,-3-4 4 16,0 1-3-16,0-1-6 16,3 1 4-16,-3-1 6 15,4 4-5 1,0 0-4-16,0 0 3 15,-1 0 0-15,1 0 1 16,0 0 0-16,-1 0 0 16,-7 0 2-16,8 0-1 15,-4 0 2-15,-4 0-2 16,0 0 5-16,0-3-5 16,0 3 0-16,-4 0 0 0,0-4-1 15,0 4 0-15,0 0 0 16,0 0 0-16,0 0 0 15,0 0 0-15,0 0 0 16,0 0 0-16,-4 0 2 0,0 0-1 16,0 0-1-16,0 0 1 15,0 0-1 1,0 0 0-16,0 0-3 0,-4 0 2 16,8 0 6-16,-4 0-4 15,4-3-3-15,0 3 2 0,-3-4 0 16,-1 1 0-16,0-1 2 15,0-3-1-15,0 4-3 32,0-1 1-32,4-2-2 0,0-1 2 15,-4 0 1-15,4 0 0 16,0 0-3-16,0 0 2 16,0 0 4-16,0 0-3 15,0 0-2-15,0 0 1 16,0 0-2-16,0 0 2 15,0-3 1-15,0-1 0 0,0 4 0 16,0 0 0-16,0-3 0 16,0 3 0-16,0 0-6 15,0-14 8 1,0 0-3-16,0-3-1 16,0 0 1-16,4-8 4 15,0-2-3 1,0-1-5-16,0 0 4 15,4 0 3-15,-5 1-2 16,9 2-2-16,-4 1 1 16,0 3 4-16,4 0-3 0,-1 4-5 15,1 3 4-15,0 4 0 16,3-1 1-16,9 5-3 16,-5-1 2-16,5-4 4 0,3 11-3 15,1-3-2-15,-1 3 1 16,0-3 1-16,1 3 0 15,-1 0-3-15,0 0 2 16,-3 0-2-16,-1 3 2 16,1 8 4-16,7 3-3 15,-4 3-16-15,1 1 12 0,-1-1 19 16,1 0-13-16,11 4 0 16,-8 4 0-16,0 2-2 15,1 5 0-15,3-1 2 16,-4 0-1-16,-4 8-1 0,1-1 1 15,-9 4 4-15,5 0-4 32,-9-4-3-32,1 0 2 15,-4 0 5-15,-1-3-4 16,-3 0 3-16,0-4-3 16,0 1-3-16,0-1 1 0,0-3 1 15,-5 0 0-15,1 3 0 16,0-3 0-16,0 0 0 15,0 0 0-15,0-4 0 0,0-3 0 16,4 0-3-16,-4-4 2 16,0-3 4-16,-1 0-3 15,1 0 0-15,0-3 1 16,0-1-1-16,4 0 0 16,0-3-3-16,-4 0 2 15,0 0 4 1,4 4-3-16,-5-4 0 15,5 0 1-15,0 0-4 16,-4 3 2-16,4-3 1 16,0 7 0-16,-1-7 0 15,-3 0 0-15,4 4 2 16,-4-4-1-16,-4 0-1 16,4 0 1-16,0 0-1 0,0 0 0 15,0 0-3-15,4 3 2 16,-5-3 4-16,-3 0-3 15,4 0 0-15,0 0 1 0,0 0-1 16,0 0 0-16,0 4-3 16,0-1 2-16,19 4 1 15,1-3 0-15,7-1 0 16,4-3 0-16,4 0 0 16,0 0 0-16,-3 0 0 15,7 0-3-15,0 0 2 16,4 0 4-16,15 4-3 15,1-4 0-15,3 0 1 16,1 0-1 0,-9 3 0-16,-7-3 0 15,-4 0 0-15,0 0 2 16,0 4-1-16,-4-4-1 16,0 0 1-16,4 0 1 15,0 3-1-15,0-3-3 16,0 4 1-16,-4-1 4 0,4 1-3 15,-8 2 3-15,-8 1-2 0,-8 0-1 16,-3-3 1-16,3-4 4 16,-7 0-4-16,0 0 0 15,-5 0 0-15,1 0-4 16,0 0 2-16,0-4 1 16,-1 4 0-16,-3 0 0 15,4-7 0 1,0 4 2-16,-1-4-1 15,1 4-3-15,0-1 1 16,0 1 4-16,-1-1-3 16,1 1-2-16,4 3 1 15,11 0 4 1,0 0-3 0,5 0-2-16,-9 0 1 0,5 3 1 15,-5 1 0-15,4-1 0 16,5 1 0-16,-5-1 0 15,-7-3 0-15,-1 0 0 16,-7 0 0-16,0 3 0 0,-1-3 0 16,1 0 2-16,0 4-1 15,-4-1-1-15,-1 1 1 0,1-1-4 16,0 1 2-16,0-1-8 16,0 4 7-16,0 0-66 15,-1-3 53-15,1-4-199 16,-23-35-232-1</inkml:trace>
  </inkml:traceGroup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20:41.484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834F6EE3-438F-485A-9939-24F2146F1BA4}" emma:medium="tactile" emma:mode="ink">
          <msink:context xmlns:msink="http://schemas.microsoft.com/ink/2010/main" type="inkDrawing" rotatedBoundingBox="20043,8717 25325,8715 25326,9591 20044,9593" semanticType="callout" shapeName="Other">
            <msink:sourceLink direction="with" ref="{6179E785-F0A8-44EF-BD7F-0A3DD902C2B8}"/>
          </msink:context>
        </emma:interpretation>
      </emma:emma>
    </inkml:annotationXML>
    <inkml:trace contextRef="#ctx0" brushRef="#br0">295 876 144 0,'-4'-7'65'0,"0"7"-51"0,-3 0-17 0,3 0 46 0,0 0-35 0,-4 0 37 16,0 0-34-16,0-3 42 15,0-1-40-15,-3-3 36 0,-1-3-36 16,0-4 23-16,0-7-26 16,-3-10 25-16,-1-11-26 15,1-17 32-15,-9 0-31 16,1-7 12-16,3 0-16 0,1 7-4 15,3 0 0-15,4 3-2 16,4 7 0-16,1 8-6 16,3 2 5-16,0 8 3 15,4 7-2-15,0 6-5 16,4-2 4-16,3 6-3 31,5 3 3-31,-4 1 4 0,0 3-3 16,0 3 3-16,-1-2-2 15,1 2-1-15,-4 1 1 16,0 3 1-16,0-4-1 16,0 1-6-16,-4-1 4 15,0 1 6-15,0-1-5 16,0 4-2-16,4-3 2 0,0 3 3 16,-4 0-3-16,0 0 9 0,0 0-7 15,4 0 13-15,-4 0-11 16,0 0 0-16,4 0-2 15,-1-4 7-15,1 4-7 16,0-3 2-16,0 3-3 31,0-4 5-31,4 4-5 0,0 0 3 16,0 4-3-16,3 3 2 16,5 0-2-16,0 0 5 15,3 0-5-15,1 0 11 16,-1-1-9-16,1 1-4 15,-1 0 1-15,5 0 3 16,7-3-3-16,12-1 0 0,27 1 1 16,16-1 10-16,1 1-9 15,6-4 3-15,32 0-4 16,5 3 16-16,-9 1-13 16,12 3 21-16,15 0-19 15,-7-1 17-15,0 1-18 16,23 4 12-16,-8-4-12 0,-11 3 8 15,8 4-10-15,-1 0 13 0,-15 0-12 16,-12-4 6-16,-4-3-7 16,-3 0 12-16,-5 0-11 15,-7 0 9-15,-13 0-10 16,-7-3 2-16,-7-1-4 31,7 1 2-31,-8-1-2 0,8 1 5 16,-12-1-5-16,-3 0 0 15,-13-3 0-15,-3 0 1 16,0-3-1-16,7 0 2 16,1-4-2-16,11 3-1 15,-4-3 1-15,5 4-1 16,-17-4 0-16,1 3 0 0,-8 1 0 16,-8 3 0-16,4 0 0 15,-8 0 0-15,-8 0 0 16,8 3 0-16,0 1 0 0,-3-1 5 15,-9 1-4-15,12 3 0 16,-8 0 0-16,-3 0 1 31,-1-1-1-31,-3 1 2 16,3 0-2-16,-4 0-3 0,5-3 1 16,-5-1 4-16,-7 1-3 15,3-4-2-15,-3 0 1 16,4 0 6-16,-1 0-4 15,1 0 0-15,-1 0 0 16,-3 0-1-16,-4 0 0 0,3 0 0 16,1 0 0-16,0 0 2 15,-5 0-1-15,-3 0-1 16,0-4 1-16,-4 4-18 16,0 0 13-16,-4-3-32 15,0 3 28-15,0-4-36 16,0 4 33-16,0 0-45 0,0 0 42 15,0-3-49-15,0 3 48 16,0 0-35-16,4 0 37 16,0 0-69-16,-1 3 63 0,5-20-331 31</inkml:trace>
  </inkml:traceGroup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8:47.644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47F008F8-CCF2-4503-A582-08D55FBEB1A9}" emma:medium="tactile" emma:mode="ink">
          <msink:context xmlns:msink="http://schemas.microsoft.com/ink/2010/main" type="inkDrawing"/>
        </emma:interpretation>
      </emma:emma>
    </inkml:annotationXML>
    <inkml:trace contextRef="#ctx0" brushRef="#br0">-684 1605 140 0,'4'8'62'0,"-4"-8"-49"0,9-12-16 0,-5 12 37 31,9 0-27-31,5-3 20 0,3-1-20 16,19 0 7-16,-5 0-10 16,-9 0 15-16,22-8-15 0,17-11 7 15,-4 0-8 1,-13 4 4-16,-9 3-6 0,-8 4 11 0,-5 5-9 31,-4 7-1-31,-9 4-1 0,-9 3-256 16</inkml:trace>
  </inkml:traceGroup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8:47.244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AA8F4DD6-5A54-4113-9C3D-AFF1AF6A54FF}" emma:medium="tactile" emma:mode="ink">
          <msink:context xmlns:msink="http://schemas.microsoft.com/ink/2010/main" type="inkDrawing"/>
        </emma:interpretation>
      </emma:emma>
    </inkml:annotationXML>
    <inkml:trace contextRef="#ctx0" brushRef="#br0">-558 543 116 0,'0'-8'55'0,"0"8"-43"0,13-4-15 0,-13 4 37 16,13 4-27-16,-4 0 6 15,22 4-9-15,-5 0 33 0,22 3-28 16,-9 1 30-16,9 0-30 0,17 3 10 15,-4 1-13 1,-4 3 4-16,-9-3-7 16,-4-5 12-16,-1 1-11 0,-8-1 6 15,-4 1-7-15,-9 0-83 16,-18 3 63 0,-13-3-193-16</inkml:trace>
  </inkml:traceGroup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8:45.352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EB5B7D37-F754-43CB-9322-3101F7AEF753}" emma:medium="tactile" emma:mode="ink">
          <msink:context xmlns:msink="http://schemas.microsoft.com/ink/2010/main" type="inkDrawing"/>
        </emma:interpretation>
      </emma:emma>
    </inkml:annotationXML>
    <inkml:trace contextRef="#ctx0" brushRef="#br0">1348 93 184 0,'-4'-23'85'0,"-1"23"-67"0,-12-11-23 0,4 7 83 0,0 0-62 16,0 0 56-16,0 0-54 15,-5 4 44-15,1 0-46 16,-5 0 25-16,0 8-30 0,-4 3 8 31,4 1-13-31,-4 0 12 0,-9 7-13 16,-4 0 0-16,-14 5-3 16,1 7 10-16,8-12-10 0,5 0 3 0,-13 16-4 15,8-8-1-15,-8 20 1 16,8-4-4-16,-21 26 2 31,8-10 4-31,-13 22-3 0,9-11 0 16,-4 31 1-16,8-16 1 0,1 31-1 15,-23 74 5-15,22-23-5 16,14-8 3-16,17-4-3 16,8-16 5-16,14-7-5 15,8-8 0-15,14-7 0 31,16-1-1-31,19 0 0 0,8-15 0 16,0-12 0 0,0-7 2-16,4-9-1 0,14-7-1 15,17-12 1-15,9-11 1 16,-10-12-1-16,-7-4 2 16,3-4-2-16,14-3 2 15,0-9-2-15,-1-7-1 0,-12-4 1 16,-9-4 4-16,0-7-4 0,-1-5-3 15,14-7 2-15,5 4 8 16,-5-5-6-16,-9-3-1 16,-9-8 0-16,1-7 4 15,-5-9-4-15,5-11 9 16,-5 0-8-16,-5-8 10 16,-3-7-9-16,-5-12-4 15,0-8 1-15,-13-4 5 16,-4 0-4-16,-10 4 3 0,-3 4-3 15,-9 8 2-15,-5 0-2 16,-4-1 2-16,-4 1-2 31,-5 4 5-31,1-1-5 0,-5 5 3 16,0-8-3 0,0-1 5-16,-5-3-5 0,-3 4 0 15,-5 11 0-15,-5 8 1 16,-4 8-1-16,-4 4 5 15,-4 7-5-15,-5 5 9 16,-9 7-8-16,1 0 13 0,-5 4-11 16,4-4 3-16,-4 0-5 15,4-4-4-15,-4-3 2 16,-8-1 3-16,16 12-3 16,6 4 0-16,-19-4 1 15,10 4-4-15,-5 3 2 16,8 5 1-1,-3-4 0-15,8 7 2 16,-4 1-1-16,8-1-3 16,-4 1 1-16,9 3 1 0,-4 1 0 15,3 3 0-15,-8 0 0 16,5 4 2-16,-9 0-1 16,4 0-1-16,-4 1 1 15,4-1-4-15,0 4 2 0,4 0 4 16,1 0-3-16,4 0-2 15,4 0 1 1,4 0 1-16,1 0 0 16,4 0 0-16,0 0 0 15,4 0-3-15,0 0 2 0,1 0 1 16,3 0 0-16,1 0 0 0,-1 0 0 16,1 0-3-16,0 0 2 15,4 0 4-15,0 0-3 16,0 0 0-16,0 0 1 15,0 0-74-15,0 0 57 16,0 0-148-16,8-4 126 31,-3 4-267-31,4-12 233 16,-1 4-47-16</inkml:trace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5"/>
          </a:xfrm>
          <a:prstGeom prst="rect">
            <a:avLst/>
          </a:prstGeom>
        </p:spPr>
        <p:txBody>
          <a:bodyPr vert="horz" lIns="93158" tIns="46578" rIns="93158" bIns="465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0" y="1"/>
            <a:ext cx="3037840" cy="466435"/>
          </a:xfrm>
          <a:prstGeom prst="rect">
            <a:avLst/>
          </a:prstGeom>
        </p:spPr>
        <p:txBody>
          <a:bodyPr vert="horz" lIns="93158" tIns="46578" rIns="93158" bIns="46578" rtlCol="0"/>
          <a:lstStyle>
            <a:lvl1pPr algn="r">
              <a:defRPr sz="1200"/>
            </a:lvl1pPr>
          </a:lstStyle>
          <a:p>
            <a:fld id="{C80C96A5-749C-413D-B020-801C8AFE1831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58" tIns="46578" rIns="93158" bIns="465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7"/>
          </a:xfrm>
          <a:prstGeom prst="rect">
            <a:avLst/>
          </a:prstGeom>
        </p:spPr>
        <p:txBody>
          <a:bodyPr vert="horz" lIns="93158" tIns="46578" rIns="93158" bIns="4657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9"/>
            <a:ext cx="3037840" cy="466434"/>
          </a:xfrm>
          <a:prstGeom prst="rect">
            <a:avLst/>
          </a:prstGeom>
        </p:spPr>
        <p:txBody>
          <a:bodyPr vert="horz" lIns="93158" tIns="46578" rIns="93158" bIns="465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0" y="8829969"/>
            <a:ext cx="3037840" cy="466434"/>
          </a:xfrm>
          <a:prstGeom prst="rect">
            <a:avLst/>
          </a:prstGeom>
        </p:spPr>
        <p:txBody>
          <a:bodyPr vert="horz" lIns="93158" tIns="46578" rIns="93158" bIns="46578" rtlCol="0" anchor="b"/>
          <a:lstStyle>
            <a:lvl1pPr algn="r">
              <a:defRPr sz="1200"/>
            </a:lvl1pPr>
          </a:lstStyle>
          <a:p>
            <a:fld id="{B6748C1F-5841-465A-91F5-F3E240414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171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Yottabyte,</a:t>
            </a:r>
            <a:r>
              <a:rPr lang="en-US" baseline="0" dirty="0"/>
              <a:t> exaflop</a:t>
            </a:r>
          </a:p>
          <a:p>
            <a:endParaRPr lang="en-US" baseline="0" dirty="0"/>
          </a:p>
          <a:p>
            <a:r>
              <a:rPr lang="en-US" baseline="0" dirty="0"/>
              <a:t>Source: https://www.intel.com/content/dam/www/public/us/en/documents/white-papers/cost-efficient-ssl-application-delivery-paper.pdf assume about 1-10% of SSL traffic is the handshake.</a:t>
            </a:r>
          </a:p>
          <a:p>
            <a:r>
              <a:rPr lang="en-US" baseline="0" dirty="0"/>
              <a:t>Cycles, persons based on NSA capabilities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48C1F-5841-465A-91F5-F3E24041488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212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BB5B-16C2-488A-B8B6-85134F0CA4F9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0F6E1-DD8E-4192-9DE9-70DA64D33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686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BB5B-16C2-488A-B8B6-85134F0CA4F9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0F6E1-DD8E-4192-9DE9-70DA64D33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960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BB5B-16C2-488A-B8B6-85134F0CA4F9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0F6E1-DD8E-4192-9DE9-70DA64D33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0247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" y="0"/>
            <a:ext cx="12355925" cy="6984106"/>
          </a:xfrm>
          <a:prstGeom prst="rect">
            <a:avLst/>
          </a:prstGeom>
          <a:solidFill>
            <a:srgbClr val="FFFF99">
              <a:alpha val="4274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36176" y="292344"/>
            <a:ext cx="8381537" cy="845924"/>
          </a:xfrm>
        </p:spPr>
        <p:txBody>
          <a:bodyPr>
            <a:normAutofit/>
          </a:bodyPr>
          <a:lstStyle>
            <a:lvl1pPr marL="0" indent="0">
              <a:buNone/>
              <a:defRPr sz="3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67131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7686"/>
            <a:ext cx="12192000" cy="1083446"/>
          </a:xfrm>
          <a:prstGeom prst="rect">
            <a:avLst/>
          </a:prstGeom>
          <a:solidFill>
            <a:schemeClr val="bg1">
              <a:lumMod val="75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 userDrawn="1"/>
        </p:nvSpPr>
        <p:spPr>
          <a:xfrm>
            <a:off x="1" y="1098818"/>
            <a:ext cx="12166507" cy="5885289"/>
          </a:xfrm>
          <a:prstGeom prst="rect">
            <a:avLst/>
          </a:prstGeom>
          <a:solidFill>
            <a:srgbClr val="FFFF99">
              <a:alpha val="4274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2743" y="1"/>
            <a:ext cx="11999259" cy="1091131"/>
          </a:xfrm>
        </p:spPr>
        <p:txBody>
          <a:bodyPr>
            <a:noAutofit/>
          </a:bodyPr>
          <a:lstStyle>
            <a:lvl1pPr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36176" y="2236396"/>
            <a:ext cx="8381537" cy="845924"/>
          </a:xfrm>
        </p:spPr>
        <p:txBody>
          <a:bodyPr>
            <a:normAutofit/>
          </a:bodyPr>
          <a:lstStyle>
            <a:lvl1pPr marL="0" indent="0">
              <a:buNone/>
              <a:defRPr sz="3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88651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36176" y="292344"/>
            <a:ext cx="8381537" cy="845924"/>
          </a:xfrm>
        </p:spPr>
        <p:txBody>
          <a:bodyPr>
            <a:normAutofit/>
          </a:bodyPr>
          <a:lstStyle>
            <a:lvl1pPr marL="0" indent="0">
              <a:buNone/>
              <a:defRPr sz="3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21217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BB5B-16C2-488A-B8B6-85134F0CA4F9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0F6E1-DD8E-4192-9DE9-70DA64D33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861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BB5B-16C2-488A-B8B6-85134F0CA4F9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0F6E1-DD8E-4192-9DE9-70DA64D33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468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BB5B-16C2-488A-B8B6-85134F0CA4F9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0F6E1-DD8E-4192-9DE9-70DA64D33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465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BB5B-16C2-488A-B8B6-85134F0CA4F9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0F6E1-DD8E-4192-9DE9-70DA64D33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151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BB5B-16C2-488A-B8B6-85134F0CA4F9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0F6E1-DD8E-4192-9DE9-70DA64D33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25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BB5B-16C2-488A-B8B6-85134F0CA4F9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0F6E1-DD8E-4192-9DE9-70DA64D33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911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BB5B-16C2-488A-B8B6-85134F0CA4F9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0F6E1-DD8E-4192-9DE9-70DA64D33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467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BB5B-16C2-488A-B8B6-85134F0CA4F9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0F6E1-DD8E-4192-9DE9-70DA64D33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220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BB5B-16C2-488A-B8B6-85134F0CA4F9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0F6E1-DD8E-4192-9DE9-70DA64D33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481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8BB5B-16C2-488A-B8B6-85134F0CA4F9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00F6E1-DD8E-4192-9DE9-70DA64D33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706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56" r:id="rId14"/>
    <p:sldLayoutId id="214748365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2.emf"/><Relationship Id="rId18" Type="http://schemas.openxmlformats.org/officeDocument/2006/relationships/customXml" Target="../ink/ink10.xml"/><Relationship Id="rId26" Type="http://schemas.openxmlformats.org/officeDocument/2006/relationships/customXml" Target="../ink/ink14.xml"/><Relationship Id="rId39" Type="http://schemas.openxmlformats.org/officeDocument/2006/relationships/image" Target="../media/image55.emf"/><Relationship Id="rId21" Type="http://schemas.openxmlformats.org/officeDocument/2006/relationships/image" Target="../media/image46.emf"/><Relationship Id="rId34" Type="http://schemas.openxmlformats.org/officeDocument/2006/relationships/customXml" Target="../ink/ink18.xml"/><Relationship Id="rId7" Type="http://schemas.openxmlformats.org/officeDocument/2006/relationships/image" Target="../media/image39.emf"/><Relationship Id="rId2" Type="http://schemas.openxmlformats.org/officeDocument/2006/relationships/customXml" Target="../ink/ink2.xml"/><Relationship Id="rId16" Type="http://schemas.openxmlformats.org/officeDocument/2006/relationships/customXml" Target="../ink/ink9.xml"/><Relationship Id="rId20" Type="http://schemas.openxmlformats.org/officeDocument/2006/relationships/customXml" Target="../ink/ink11.xml"/><Relationship Id="rId29" Type="http://schemas.openxmlformats.org/officeDocument/2006/relationships/image" Target="../media/image50.emf"/><Relationship Id="rId41" Type="http://schemas.openxmlformats.org/officeDocument/2006/relationships/image" Target="../media/image56.emf"/><Relationship Id="rId1" Type="http://schemas.openxmlformats.org/officeDocument/2006/relationships/slideLayout" Target="../slideLayouts/slideLayout12.xml"/><Relationship Id="rId6" Type="http://schemas.openxmlformats.org/officeDocument/2006/relationships/customXml" Target="../ink/ink4.xml"/><Relationship Id="rId11" Type="http://schemas.openxmlformats.org/officeDocument/2006/relationships/image" Target="../media/image41.emf"/><Relationship Id="rId24" Type="http://schemas.openxmlformats.org/officeDocument/2006/relationships/customXml" Target="../ink/ink13.xml"/><Relationship Id="rId32" Type="http://schemas.openxmlformats.org/officeDocument/2006/relationships/customXml" Target="../ink/ink17.xml"/><Relationship Id="rId37" Type="http://schemas.openxmlformats.org/officeDocument/2006/relationships/image" Target="../media/image54.emf"/><Relationship Id="rId40" Type="http://schemas.openxmlformats.org/officeDocument/2006/relationships/customXml" Target="../ink/ink21.xml"/><Relationship Id="rId5" Type="http://schemas.openxmlformats.org/officeDocument/2006/relationships/image" Target="../media/image38.emf"/><Relationship Id="rId15" Type="http://schemas.openxmlformats.org/officeDocument/2006/relationships/image" Target="../media/image43.emf"/><Relationship Id="rId23" Type="http://schemas.openxmlformats.org/officeDocument/2006/relationships/image" Target="../media/image47.emf"/><Relationship Id="rId28" Type="http://schemas.openxmlformats.org/officeDocument/2006/relationships/customXml" Target="../ink/ink15.xml"/><Relationship Id="rId36" Type="http://schemas.openxmlformats.org/officeDocument/2006/relationships/customXml" Target="../ink/ink19.xml"/><Relationship Id="rId10" Type="http://schemas.openxmlformats.org/officeDocument/2006/relationships/customXml" Target="../ink/ink6.xml"/><Relationship Id="rId19" Type="http://schemas.openxmlformats.org/officeDocument/2006/relationships/image" Target="../media/image45.emf"/><Relationship Id="rId31" Type="http://schemas.openxmlformats.org/officeDocument/2006/relationships/image" Target="../media/image51.emf"/><Relationship Id="rId4" Type="http://schemas.openxmlformats.org/officeDocument/2006/relationships/customXml" Target="../ink/ink3.xml"/><Relationship Id="rId9" Type="http://schemas.openxmlformats.org/officeDocument/2006/relationships/image" Target="../media/image40.emf"/><Relationship Id="rId14" Type="http://schemas.openxmlformats.org/officeDocument/2006/relationships/customXml" Target="../ink/ink8.xml"/><Relationship Id="rId22" Type="http://schemas.openxmlformats.org/officeDocument/2006/relationships/customXml" Target="../ink/ink12.xml"/><Relationship Id="rId27" Type="http://schemas.openxmlformats.org/officeDocument/2006/relationships/image" Target="../media/image49.emf"/><Relationship Id="rId30" Type="http://schemas.openxmlformats.org/officeDocument/2006/relationships/customXml" Target="../ink/ink16.xml"/><Relationship Id="rId35" Type="http://schemas.openxmlformats.org/officeDocument/2006/relationships/image" Target="../media/image53.emf"/><Relationship Id="rId8" Type="http://schemas.openxmlformats.org/officeDocument/2006/relationships/customXml" Target="../ink/ink5.xml"/><Relationship Id="rId3" Type="http://schemas.openxmlformats.org/officeDocument/2006/relationships/image" Target="../media/image37.emf"/><Relationship Id="rId12" Type="http://schemas.openxmlformats.org/officeDocument/2006/relationships/customXml" Target="../ink/ink7.xml"/><Relationship Id="rId17" Type="http://schemas.openxmlformats.org/officeDocument/2006/relationships/image" Target="../media/image44.emf"/><Relationship Id="rId25" Type="http://schemas.openxmlformats.org/officeDocument/2006/relationships/image" Target="../media/image48.emf"/><Relationship Id="rId33" Type="http://schemas.openxmlformats.org/officeDocument/2006/relationships/image" Target="../media/image52.emf"/><Relationship Id="rId38" Type="http://schemas.openxmlformats.org/officeDocument/2006/relationships/customXml" Target="../ink/ink20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2.emf"/><Relationship Id="rId18" Type="http://schemas.openxmlformats.org/officeDocument/2006/relationships/customXml" Target="../ink/ink30.xml"/><Relationship Id="rId26" Type="http://schemas.openxmlformats.org/officeDocument/2006/relationships/customXml" Target="../ink/ink34.xml"/><Relationship Id="rId39" Type="http://schemas.openxmlformats.org/officeDocument/2006/relationships/image" Target="../media/image65.emf"/><Relationship Id="rId21" Type="http://schemas.openxmlformats.org/officeDocument/2006/relationships/image" Target="../media/image58.emf"/><Relationship Id="rId34" Type="http://schemas.openxmlformats.org/officeDocument/2006/relationships/customXml" Target="../ink/ink38.xml"/><Relationship Id="rId42" Type="http://schemas.openxmlformats.org/officeDocument/2006/relationships/customXml" Target="../ink/ink42.xml"/><Relationship Id="rId47" Type="http://schemas.openxmlformats.org/officeDocument/2006/relationships/image" Target="../media/image69.emf"/><Relationship Id="rId7" Type="http://schemas.openxmlformats.org/officeDocument/2006/relationships/image" Target="../media/image39.emf"/><Relationship Id="rId2" Type="http://schemas.openxmlformats.org/officeDocument/2006/relationships/customXml" Target="../ink/ink22.xml"/><Relationship Id="rId16" Type="http://schemas.openxmlformats.org/officeDocument/2006/relationships/customXml" Target="../ink/ink29.xml"/><Relationship Id="rId29" Type="http://schemas.openxmlformats.org/officeDocument/2006/relationships/image" Target="../media/image60.emf"/><Relationship Id="rId1" Type="http://schemas.openxmlformats.org/officeDocument/2006/relationships/slideLayout" Target="../slideLayouts/slideLayout12.xml"/><Relationship Id="rId6" Type="http://schemas.openxmlformats.org/officeDocument/2006/relationships/customXml" Target="../ink/ink24.xml"/><Relationship Id="rId11" Type="http://schemas.openxmlformats.org/officeDocument/2006/relationships/image" Target="../media/image57.emf"/><Relationship Id="rId24" Type="http://schemas.openxmlformats.org/officeDocument/2006/relationships/customXml" Target="../ink/ink33.xml"/><Relationship Id="rId32" Type="http://schemas.openxmlformats.org/officeDocument/2006/relationships/customXml" Target="../ink/ink37.xml"/><Relationship Id="rId37" Type="http://schemas.openxmlformats.org/officeDocument/2006/relationships/image" Target="../media/image64.emf"/><Relationship Id="rId40" Type="http://schemas.openxmlformats.org/officeDocument/2006/relationships/customXml" Target="../ink/ink41.xml"/><Relationship Id="rId45" Type="http://schemas.openxmlformats.org/officeDocument/2006/relationships/image" Target="../media/image68.emf"/><Relationship Id="rId5" Type="http://schemas.openxmlformats.org/officeDocument/2006/relationships/image" Target="../media/image38.emf"/><Relationship Id="rId15" Type="http://schemas.openxmlformats.org/officeDocument/2006/relationships/image" Target="../media/image43.emf"/><Relationship Id="rId23" Type="http://schemas.openxmlformats.org/officeDocument/2006/relationships/image" Target="../media/image54.emf"/><Relationship Id="rId28" Type="http://schemas.openxmlformats.org/officeDocument/2006/relationships/customXml" Target="../ink/ink35.xml"/><Relationship Id="rId36" Type="http://schemas.openxmlformats.org/officeDocument/2006/relationships/customXml" Target="../ink/ink39.xml"/><Relationship Id="rId10" Type="http://schemas.openxmlformats.org/officeDocument/2006/relationships/customXml" Target="../ink/ink26.xml"/><Relationship Id="rId19" Type="http://schemas.openxmlformats.org/officeDocument/2006/relationships/image" Target="../media/image52.emf"/><Relationship Id="rId31" Type="http://schemas.openxmlformats.org/officeDocument/2006/relationships/image" Target="../media/image61.emf"/><Relationship Id="rId44" Type="http://schemas.openxmlformats.org/officeDocument/2006/relationships/customXml" Target="../ink/ink43.xml"/><Relationship Id="rId4" Type="http://schemas.openxmlformats.org/officeDocument/2006/relationships/customXml" Target="../ink/ink23.xml"/><Relationship Id="rId9" Type="http://schemas.openxmlformats.org/officeDocument/2006/relationships/image" Target="../media/image40.emf"/><Relationship Id="rId14" Type="http://schemas.openxmlformats.org/officeDocument/2006/relationships/customXml" Target="../ink/ink28.xml"/><Relationship Id="rId22" Type="http://schemas.openxmlformats.org/officeDocument/2006/relationships/customXml" Target="../ink/ink32.xml"/><Relationship Id="rId27" Type="http://schemas.openxmlformats.org/officeDocument/2006/relationships/image" Target="../media/image59.emf"/><Relationship Id="rId30" Type="http://schemas.openxmlformats.org/officeDocument/2006/relationships/customXml" Target="../ink/ink36.xml"/><Relationship Id="rId35" Type="http://schemas.openxmlformats.org/officeDocument/2006/relationships/image" Target="../media/image63.emf"/><Relationship Id="rId43" Type="http://schemas.openxmlformats.org/officeDocument/2006/relationships/image" Target="../media/image67.emf"/><Relationship Id="rId8" Type="http://schemas.openxmlformats.org/officeDocument/2006/relationships/customXml" Target="../ink/ink25.xml"/><Relationship Id="rId3" Type="http://schemas.openxmlformats.org/officeDocument/2006/relationships/image" Target="../media/image37.emf"/><Relationship Id="rId12" Type="http://schemas.openxmlformats.org/officeDocument/2006/relationships/customXml" Target="../ink/ink27.xml"/><Relationship Id="rId17" Type="http://schemas.openxmlformats.org/officeDocument/2006/relationships/image" Target="../media/image44.emf"/><Relationship Id="rId25" Type="http://schemas.openxmlformats.org/officeDocument/2006/relationships/image" Target="../media/image55.emf"/><Relationship Id="rId33" Type="http://schemas.openxmlformats.org/officeDocument/2006/relationships/image" Target="../media/image62.emf"/><Relationship Id="rId38" Type="http://schemas.openxmlformats.org/officeDocument/2006/relationships/customXml" Target="../ink/ink40.xml"/><Relationship Id="rId46" Type="http://schemas.openxmlformats.org/officeDocument/2006/relationships/customXml" Target="../ink/ink44.xml"/><Relationship Id="rId20" Type="http://schemas.openxmlformats.org/officeDocument/2006/relationships/customXml" Target="../ink/ink31.xml"/><Relationship Id="rId41" Type="http://schemas.openxmlformats.org/officeDocument/2006/relationships/image" Target="../media/image66.emf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0.emf"/><Relationship Id="rId18" Type="http://schemas.openxmlformats.org/officeDocument/2006/relationships/customXml" Target="../ink/ink53.xml"/><Relationship Id="rId26" Type="http://schemas.openxmlformats.org/officeDocument/2006/relationships/customXml" Target="../ink/ink57.xml"/><Relationship Id="rId39" Type="http://schemas.openxmlformats.org/officeDocument/2006/relationships/image" Target="../media/image75.emf"/><Relationship Id="rId21" Type="http://schemas.openxmlformats.org/officeDocument/2006/relationships/image" Target="../media/image63.emf"/><Relationship Id="rId34" Type="http://schemas.openxmlformats.org/officeDocument/2006/relationships/customXml" Target="../ink/ink61.xml"/><Relationship Id="rId42" Type="http://schemas.openxmlformats.org/officeDocument/2006/relationships/image" Target="../media/image76.emf"/><Relationship Id="rId7" Type="http://schemas.openxmlformats.org/officeDocument/2006/relationships/image" Target="../media/image39.emf"/><Relationship Id="rId2" Type="http://schemas.openxmlformats.org/officeDocument/2006/relationships/customXml" Target="../ink/ink45.xml"/><Relationship Id="rId16" Type="http://schemas.openxmlformats.org/officeDocument/2006/relationships/customXml" Target="../ink/ink52.xml"/><Relationship Id="rId20" Type="http://schemas.openxmlformats.org/officeDocument/2006/relationships/customXml" Target="../ink/ink54.xml"/><Relationship Id="rId29" Type="http://schemas.openxmlformats.org/officeDocument/2006/relationships/image" Target="../media/image71.emf"/><Relationship Id="rId41" Type="http://schemas.openxmlformats.org/officeDocument/2006/relationships/customXml" Target="../ink/ink65.xml"/><Relationship Id="rId1" Type="http://schemas.openxmlformats.org/officeDocument/2006/relationships/slideLayout" Target="../slideLayouts/slideLayout12.xml"/><Relationship Id="rId6" Type="http://schemas.openxmlformats.org/officeDocument/2006/relationships/customXml" Target="../ink/ink47.xml"/><Relationship Id="rId11" Type="http://schemas.openxmlformats.org/officeDocument/2006/relationships/image" Target="../media/image57.emf"/><Relationship Id="rId24" Type="http://schemas.openxmlformats.org/officeDocument/2006/relationships/customXml" Target="../ink/ink56.xml"/><Relationship Id="rId32" Type="http://schemas.openxmlformats.org/officeDocument/2006/relationships/customXml" Target="../ink/ink60.xml"/><Relationship Id="rId37" Type="http://schemas.openxmlformats.org/officeDocument/2006/relationships/image" Target="../media/image74.emf"/><Relationship Id="rId40" Type="http://schemas.openxmlformats.org/officeDocument/2006/relationships/customXml" Target="../ink/ink64.xml"/><Relationship Id="rId5" Type="http://schemas.openxmlformats.org/officeDocument/2006/relationships/image" Target="../media/image38.emf"/><Relationship Id="rId15" Type="http://schemas.openxmlformats.org/officeDocument/2006/relationships/image" Target="../media/image60.emf"/><Relationship Id="rId23" Type="http://schemas.openxmlformats.org/officeDocument/2006/relationships/image" Target="../media/image64.emf"/><Relationship Id="rId28" Type="http://schemas.openxmlformats.org/officeDocument/2006/relationships/customXml" Target="../ink/ink58.xml"/><Relationship Id="rId36" Type="http://schemas.openxmlformats.org/officeDocument/2006/relationships/customXml" Target="../ink/ink62.xml"/><Relationship Id="rId10" Type="http://schemas.openxmlformats.org/officeDocument/2006/relationships/customXml" Target="../ink/ink49.xml"/><Relationship Id="rId19" Type="http://schemas.openxmlformats.org/officeDocument/2006/relationships/image" Target="../media/image62.emf"/><Relationship Id="rId31" Type="http://schemas.openxmlformats.org/officeDocument/2006/relationships/image" Target="../media/image68.emf"/><Relationship Id="rId4" Type="http://schemas.openxmlformats.org/officeDocument/2006/relationships/customXml" Target="../ink/ink46.xml"/><Relationship Id="rId9" Type="http://schemas.openxmlformats.org/officeDocument/2006/relationships/image" Target="../media/image40.emf"/><Relationship Id="rId14" Type="http://schemas.openxmlformats.org/officeDocument/2006/relationships/customXml" Target="../ink/ink51.xml"/><Relationship Id="rId22" Type="http://schemas.openxmlformats.org/officeDocument/2006/relationships/customXml" Target="../ink/ink55.xml"/><Relationship Id="rId27" Type="http://schemas.openxmlformats.org/officeDocument/2006/relationships/image" Target="../media/image66.emf"/><Relationship Id="rId30" Type="http://schemas.openxmlformats.org/officeDocument/2006/relationships/customXml" Target="../ink/ink59.xml"/><Relationship Id="rId35" Type="http://schemas.openxmlformats.org/officeDocument/2006/relationships/image" Target="../media/image73.emf"/><Relationship Id="rId8" Type="http://schemas.openxmlformats.org/officeDocument/2006/relationships/customXml" Target="../ink/ink48.xml"/><Relationship Id="rId3" Type="http://schemas.openxmlformats.org/officeDocument/2006/relationships/image" Target="../media/image37.emf"/><Relationship Id="rId12" Type="http://schemas.openxmlformats.org/officeDocument/2006/relationships/customXml" Target="../ink/ink50.xml"/><Relationship Id="rId17" Type="http://schemas.openxmlformats.org/officeDocument/2006/relationships/image" Target="../media/image61.emf"/><Relationship Id="rId25" Type="http://schemas.openxmlformats.org/officeDocument/2006/relationships/image" Target="../media/image65.emf"/><Relationship Id="rId33" Type="http://schemas.openxmlformats.org/officeDocument/2006/relationships/image" Target="../media/image72.emf"/><Relationship Id="rId38" Type="http://schemas.openxmlformats.org/officeDocument/2006/relationships/customXml" Target="../ink/ink63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0.emf"/><Relationship Id="rId18" Type="http://schemas.openxmlformats.org/officeDocument/2006/relationships/customXml" Target="../ink/ink74.xml"/><Relationship Id="rId26" Type="http://schemas.openxmlformats.org/officeDocument/2006/relationships/customXml" Target="../ink/ink78.xml"/><Relationship Id="rId39" Type="http://schemas.openxmlformats.org/officeDocument/2006/relationships/customXml" Target="../ink/ink85.xml"/><Relationship Id="rId21" Type="http://schemas.openxmlformats.org/officeDocument/2006/relationships/image" Target="../media/image63.emf"/><Relationship Id="rId34" Type="http://schemas.openxmlformats.org/officeDocument/2006/relationships/customXml" Target="../ink/ink82.xml"/><Relationship Id="rId42" Type="http://schemas.openxmlformats.org/officeDocument/2006/relationships/image" Target="../media/image72.emf"/><Relationship Id="rId47" Type="http://schemas.openxmlformats.org/officeDocument/2006/relationships/customXml" Target="../ink/ink89.xml"/><Relationship Id="rId7" Type="http://schemas.openxmlformats.org/officeDocument/2006/relationships/image" Target="../media/image39.emf"/><Relationship Id="rId2" Type="http://schemas.openxmlformats.org/officeDocument/2006/relationships/customXml" Target="../ink/ink66.xml"/><Relationship Id="rId16" Type="http://schemas.openxmlformats.org/officeDocument/2006/relationships/customXml" Target="../ink/ink73.xml"/><Relationship Id="rId29" Type="http://schemas.openxmlformats.org/officeDocument/2006/relationships/image" Target="../media/image71.emf"/><Relationship Id="rId1" Type="http://schemas.openxmlformats.org/officeDocument/2006/relationships/slideLayout" Target="../slideLayouts/slideLayout12.xml"/><Relationship Id="rId6" Type="http://schemas.openxmlformats.org/officeDocument/2006/relationships/customXml" Target="../ink/ink68.xml"/><Relationship Id="rId11" Type="http://schemas.openxmlformats.org/officeDocument/2006/relationships/image" Target="../media/image57.emf"/><Relationship Id="rId24" Type="http://schemas.openxmlformats.org/officeDocument/2006/relationships/customXml" Target="../ink/ink77.xml"/><Relationship Id="rId32" Type="http://schemas.openxmlformats.org/officeDocument/2006/relationships/customXml" Target="../ink/ink81.xml"/><Relationship Id="rId37" Type="http://schemas.openxmlformats.org/officeDocument/2006/relationships/image" Target="../media/image75.emf"/><Relationship Id="rId40" Type="http://schemas.openxmlformats.org/officeDocument/2006/relationships/image" Target="../media/image76.emf"/><Relationship Id="rId45" Type="http://schemas.openxmlformats.org/officeDocument/2006/relationships/customXml" Target="../ink/ink88.xml"/><Relationship Id="rId5" Type="http://schemas.openxmlformats.org/officeDocument/2006/relationships/image" Target="../media/image38.emf"/><Relationship Id="rId15" Type="http://schemas.openxmlformats.org/officeDocument/2006/relationships/image" Target="../media/image60.emf"/><Relationship Id="rId23" Type="http://schemas.openxmlformats.org/officeDocument/2006/relationships/image" Target="../media/image64.emf"/><Relationship Id="rId28" Type="http://schemas.openxmlformats.org/officeDocument/2006/relationships/customXml" Target="../ink/ink79.xml"/><Relationship Id="rId36" Type="http://schemas.openxmlformats.org/officeDocument/2006/relationships/customXml" Target="../ink/ink83.xml"/><Relationship Id="rId10" Type="http://schemas.openxmlformats.org/officeDocument/2006/relationships/customXml" Target="../ink/ink70.xml"/><Relationship Id="rId19" Type="http://schemas.openxmlformats.org/officeDocument/2006/relationships/image" Target="../media/image62.emf"/><Relationship Id="rId31" Type="http://schemas.openxmlformats.org/officeDocument/2006/relationships/image" Target="../media/image68.emf"/><Relationship Id="rId44" Type="http://schemas.openxmlformats.org/officeDocument/2006/relationships/image" Target="../media/image77.emf"/><Relationship Id="rId4" Type="http://schemas.openxmlformats.org/officeDocument/2006/relationships/customXml" Target="../ink/ink67.xml"/><Relationship Id="rId9" Type="http://schemas.openxmlformats.org/officeDocument/2006/relationships/image" Target="../media/image40.emf"/><Relationship Id="rId14" Type="http://schemas.openxmlformats.org/officeDocument/2006/relationships/customXml" Target="../ink/ink72.xml"/><Relationship Id="rId22" Type="http://schemas.openxmlformats.org/officeDocument/2006/relationships/customXml" Target="../ink/ink76.xml"/><Relationship Id="rId27" Type="http://schemas.openxmlformats.org/officeDocument/2006/relationships/image" Target="../media/image66.emf"/><Relationship Id="rId30" Type="http://schemas.openxmlformats.org/officeDocument/2006/relationships/customXml" Target="../ink/ink80.xml"/><Relationship Id="rId35" Type="http://schemas.openxmlformats.org/officeDocument/2006/relationships/image" Target="../media/image74.emf"/><Relationship Id="rId43" Type="http://schemas.openxmlformats.org/officeDocument/2006/relationships/customXml" Target="../ink/ink87.xml"/><Relationship Id="rId48" Type="http://schemas.openxmlformats.org/officeDocument/2006/relationships/image" Target="../media/image79.emf"/><Relationship Id="rId8" Type="http://schemas.openxmlformats.org/officeDocument/2006/relationships/customXml" Target="../ink/ink69.xml"/><Relationship Id="rId3" Type="http://schemas.openxmlformats.org/officeDocument/2006/relationships/image" Target="../media/image37.emf"/><Relationship Id="rId12" Type="http://schemas.openxmlformats.org/officeDocument/2006/relationships/customXml" Target="../ink/ink71.xml"/><Relationship Id="rId17" Type="http://schemas.openxmlformats.org/officeDocument/2006/relationships/image" Target="../media/image61.emf"/><Relationship Id="rId25" Type="http://schemas.openxmlformats.org/officeDocument/2006/relationships/image" Target="../media/image65.emf"/><Relationship Id="rId33" Type="http://schemas.openxmlformats.org/officeDocument/2006/relationships/image" Target="../media/image73.emf"/><Relationship Id="rId38" Type="http://schemas.openxmlformats.org/officeDocument/2006/relationships/customXml" Target="../ink/ink84.xml"/><Relationship Id="rId46" Type="http://schemas.openxmlformats.org/officeDocument/2006/relationships/image" Target="../media/image78.emf"/><Relationship Id="rId20" Type="http://schemas.openxmlformats.org/officeDocument/2006/relationships/customXml" Target="../ink/ink75.xml"/><Relationship Id="rId41" Type="http://schemas.openxmlformats.org/officeDocument/2006/relationships/customXml" Target="../ink/ink86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0.emf"/><Relationship Id="rId18" Type="http://schemas.openxmlformats.org/officeDocument/2006/relationships/customXml" Target="../ink/ink98.xml"/><Relationship Id="rId26" Type="http://schemas.openxmlformats.org/officeDocument/2006/relationships/customXml" Target="../ink/ink102.xml"/><Relationship Id="rId39" Type="http://schemas.openxmlformats.org/officeDocument/2006/relationships/customXml" Target="../ink/ink109.xml"/><Relationship Id="rId21" Type="http://schemas.openxmlformats.org/officeDocument/2006/relationships/image" Target="../media/image63.emf"/><Relationship Id="rId34" Type="http://schemas.openxmlformats.org/officeDocument/2006/relationships/image" Target="../media/image52.emf"/><Relationship Id="rId42" Type="http://schemas.openxmlformats.org/officeDocument/2006/relationships/image" Target="../media/image74.emf"/><Relationship Id="rId47" Type="http://schemas.openxmlformats.org/officeDocument/2006/relationships/customXml" Target="../ink/ink113.xml"/><Relationship Id="rId50" Type="http://schemas.openxmlformats.org/officeDocument/2006/relationships/image" Target="../media/image51.emf"/><Relationship Id="rId55" Type="http://schemas.openxmlformats.org/officeDocument/2006/relationships/customXml" Target="../ink/ink117.xml"/><Relationship Id="rId7" Type="http://schemas.openxmlformats.org/officeDocument/2006/relationships/image" Target="../media/image39.emf"/><Relationship Id="rId2" Type="http://schemas.openxmlformats.org/officeDocument/2006/relationships/customXml" Target="../ink/ink90.xml"/><Relationship Id="rId16" Type="http://schemas.openxmlformats.org/officeDocument/2006/relationships/customXml" Target="../ink/ink97.xml"/><Relationship Id="rId29" Type="http://schemas.openxmlformats.org/officeDocument/2006/relationships/image" Target="../media/image71.emf"/><Relationship Id="rId11" Type="http://schemas.openxmlformats.org/officeDocument/2006/relationships/image" Target="../media/image57.emf"/><Relationship Id="rId24" Type="http://schemas.openxmlformats.org/officeDocument/2006/relationships/customXml" Target="../ink/ink101.xml"/><Relationship Id="rId32" Type="http://schemas.openxmlformats.org/officeDocument/2006/relationships/customXml" Target="../ink/ink105.xml"/><Relationship Id="rId37" Type="http://schemas.openxmlformats.org/officeDocument/2006/relationships/customXml" Target="../ink/ink108.xml"/><Relationship Id="rId40" Type="http://schemas.openxmlformats.org/officeDocument/2006/relationships/image" Target="../media/image79.emf"/><Relationship Id="rId45" Type="http://schemas.openxmlformats.org/officeDocument/2006/relationships/customXml" Target="../ink/ink112.xml"/><Relationship Id="rId53" Type="http://schemas.openxmlformats.org/officeDocument/2006/relationships/customXml" Target="../ink/ink116.xml"/><Relationship Id="rId58" Type="http://schemas.openxmlformats.org/officeDocument/2006/relationships/image" Target="../media/image49.emf"/><Relationship Id="rId5" Type="http://schemas.openxmlformats.org/officeDocument/2006/relationships/image" Target="../media/image38.emf"/><Relationship Id="rId19" Type="http://schemas.openxmlformats.org/officeDocument/2006/relationships/image" Target="../media/image62.emf"/><Relationship Id="rId4" Type="http://schemas.openxmlformats.org/officeDocument/2006/relationships/customXml" Target="../ink/ink91.xml"/><Relationship Id="rId9" Type="http://schemas.openxmlformats.org/officeDocument/2006/relationships/image" Target="../media/image40.emf"/><Relationship Id="rId14" Type="http://schemas.openxmlformats.org/officeDocument/2006/relationships/customXml" Target="../ink/ink96.xml"/><Relationship Id="rId22" Type="http://schemas.openxmlformats.org/officeDocument/2006/relationships/customXml" Target="../ink/ink100.xml"/><Relationship Id="rId27" Type="http://schemas.openxmlformats.org/officeDocument/2006/relationships/image" Target="../media/image66.emf"/><Relationship Id="rId30" Type="http://schemas.openxmlformats.org/officeDocument/2006/relationships/customXml" Target="../ink/ink104.xml"/><Relationship Id="rId35" Type="http://schemas.openxmlformats.org/officeDocument/2006/relationships/customXml" Target="../ink/ink107.xml"/><Relationship Id="rId43" Type="http://schemas.openxmlformats.org/officeDocument/2006/relationships/customXml" Target="../ink/ink111.xml"/><Relationship Id="rId48" Type="http://schemas.openxmlformats.org/officeDocument/2006/relationships/image" Target="../media/image75.emf"/><Relationship Id="rId56" Type="http://schemas.openxmlformats.org/officeDocument/2006/relationships/image" Target="../media/image47.emf"/><Relationship Id="rId8" Type="http://schemas.openxmlformats.org/officeDocument/2006/relationships/customXml" Target="../ink/ink93.xml"/><Relationship Id="rId51" Type="http://schemas.openxmlformats.org/officeDocument/2006/relationships/customXml" Target="../ink/ink115.xml"/><Relationship Id="rId3" Type="http://schemas.openxmlformats.org/officeDocument/2006/relationships/image" Target="../media/image37.emf"/><Relationship Id="rId12" Type="http://schemas.openxmlformats.org/officeDocument/2006/relationships/customXml" Target="../ink/ink95.xml"/><Relationship Id="rId17" Type="http://schemas.openxmlformats.org/officeDocument/2006/relationships/image" Target="../media/image61.emf"/><Relationship Id="rId25" Type="http://schemas.openxmlformats.org/officeDocument/2006/relationships/image" Target="../media/image65.emf"/><Relationship Id="rId33" Type="http://schemas.openxmlformats.org/officeDocument/2006/relationships/customXml" Target="../ink/ink106.xml"/><Relationship Id="rId38" Type="http://schemas.openxmlformats.org/officeDocument/2006/relationships/image" Target="../media/image80.emf"/><Relationship Id="rId46" Type="http://schemas.openxmlformats.org/officeDocument/2006/relationships/image" Target="../media/image81.emf"/><Relationship Id="rId20" Type="http://schemas.openxmlformats.org/officeDocument/2006/relationships/customXml" Target="../ink/ink99.xml"/><Relationship Id="rId41" Type="http://schemas.openxmlformats.org/officeDocument/2006/relationships/customXml" Target="../ink/ink110.xml"/><Relationship Id="rId54" Type="http://schemas.openxmlformats.org/officeDocument/2006/relationships/image" Target="../media/image50.emf"/><Relationship Id="rId1" Type="http://schemas.openxmlformats.org/officeDocument/2006/relationships/slideLayout" Target="../slideLayouts/slideLayout12.xml"/><Relationship Id="rId6" Type="http://schemas.openxmlformats.org/officeDocument/2006/relationships/customXml" Target="../ink/ink92.xml"/><Relationship Id="rId15" Type="http://schemas.openxmlformats.org/officeDocument/2006/relationships/image" Target="../media/image60.emf"/><Relationship Id="rId23" Type="http://schemas.openxmlformats.org/officeDocument/2006/relationships/image" Target="../media/image64.emf"/><Relationship Id="rId28" Type="http://schemas.openxmlformats.org/officeDocument/2006/relationships/customXml" Target="../ink/ink103.xml"/><Relationship Id="rId36" Type="http://schemas.openxmlformats.org/officeDocument/2006/relationships/image" Target="../media/image77.emf"/><Relationship Id="rId49" Type="http://schemas.openxmlformats.org/officeDocument/2006/relationships/customXml" Target="../ink/ink114.xml"/><Relationship Id="rId57" Type="http://schemas.openxmlformats.org/officeDocument/2006/relationships/customXml" Target="../ink/ink118.xml"/><Relationship Id="rId10" Type="http://schemas.openxmlformats.org/officeDocument/2006/relationships/customXml" Target="../ink/ink94.xml"/><Relationship Id="rId31" Type="http://schemas.openxmlformats.org/officeDocument/2006/relationships/image" Target="../media/image68.emf"/><Relationship Id="rId44" Type="http://schemas.openxmlformats.org/officeDocument/2006/relationships/image" Target="../media/image55.emf"/><Relationship Id="rId52" Type="http://schemas.openxmlformats.org/officeDocument/2006/relationships/image" Target="../media/image72.emf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0.emf"/><Relationship Id="rId18" Type="http://schemas.openxmlformats.org/officeDocument/2006/relationships/customXml" Target="../ink/ink127.xml"/><Relationship Id="rId26" Type="http://schemas.openxmlformats.org/officeDocument/2006/relationships/customXml" Target="../ink/ink131.xml"/><Relationship Id="rId39" Type="http://schemas.openxmlformats.org/officeDocument/2006/relationships/customXml" Target="../ink/ink138.xml"/><Relationship Id="rId21" Type="http://schemas.openxmlformats.org/officeDocument/2006/relationships/image" Target="../media/image63.emf"/><Relationship Id="rId34" Type="http://schemas.openxmlformats.org/officeDocument/2006/relationships/image" Target="../media/image77.emf"/><Relationship Id="rId42" Type="http://schemas.openxmlformats.org/officeDocument/2006/relationships/image" Target="../media/image50.emf"/><Relationship Id="rId47" Type="http://schemas.openxmlformats.org/officeDocument/2006/relationships/customXml" Target="../ink/ink142.xml"/><Relationship Id="rId50" Type="http://schemas.openxmlformats.org/officeDocument/2006/relationships/image" Target="../media/image83.emf"/><Relationship Id="rId55" Type="http://schemas.openxmlformats.org/officeDocument/2006/relationships/customXml" Target="../ink/ink146.xml"/><Relationship Id="rId7" Type="http://schemas.openxmlformats.org/officeDocument/2006/relationships/image" Target="../media/image39.emf"/><Relationship Id="rId2" Type="http://schemas.openxmlformats.org/officeDocument/2006/relationships/customXml" Target="../ink/ink119.xml"/><Relationship Id="rId16" Type="http://schemas.openxmlformats.org/officeDocument/2006/relationships/customXml" Target="../ink/ink126.xml"/><Relationship Id="rId29" Type="http://schemas.openxmlformats.org/officeDocument/2006/relationships/image" Target="../media/image71.emf"/><Relationship Id="rId11" Type="http://schemas.openxmlformats.org/officeDocument/2006/relationships/image" Target="../media/image57.emf"/><Relationship Id="rId24" Type="http://schemas.openxmlformats.org/officeDocument/2006/relationships/customXml" Target="../ink/ink130.xml"/><Relationship Id="rId32" Type="http://schemas.openxmlformats.org/officeDocument/2006/relationships/customXml" Target="../ink/ink134.xml"/><Relationship Id="rId37" Type="http://schemas.openxmlformats.org/officeDocument/2006/relationships/customXml" Target="../ink/ink137.xml"/><Relationship Id="rId40" Type="http://schemas.openxmlformats.org/officeDocument/2006/relationships/image" Target="../media/image51.emf"/><Relationship Id="rId45" Type="http://schemas.openxmlformats.org/officeDocument/2006/relationships/customXml" Target="../ink/ink141.xml"/><Relationship Id="rId53" Type="http://schemas.openxmlformats.org/officeDocument/2006/relationships/customXml" Target="../ink/ink145.xml"/><Relationship Id="rId58" Type="http://schemas.openxmlformats.org/officeDocument/2006/relationships/image" Target="../media/image87.emf"/><Relationship Id="rId5" Type="http://schemas.openxmlformats.org/officeDocument/2006/relationships/image" Target="../media/image38.emf"/><Relationship Id="rId19" Type="http://schemas.openxmlformats.org/officeDocument/2006/relationships/image" Target="../media/image62.emf"/><Relationship Id="rId4" Type="http://schemas.openxmlformats.org/officeDocument/2006/relationships/customXml" Target="../ink/ink120.xml"/><Relationship Id="rId9" Type="http://schemas.openxmlformats.org/officeDocument/2006/relationships/image" Target="../media/image40.emf"/><Relationship Id="rId14" Type="http://schemas.openxmlformats.org/officeDocument/2006/relationships/customXml" Target="../ink/ink125.xml"/><Relationship Id="rId22" Type="http://schemas.openxmlformats.org/officeDocument/2006/relationships/customXml" Target="../ink/ink129.xml"/><Relationship Id="rId27" Type="http://schemas.openxmlformats.org/officeDocument/2006/relationships/image" Target="../media/image66.emf"/><Relationship Id="rId30" Type="http://schemas.openxmlformats.org/officeDocument/2006/relationships/customXml" Target="../ink/ink133.xml"/><Relationship Id="rId35" Type="http://schemas.openxmlformats.org/officeDocument/2006/relationships/customXml" Target="../ink/ink136.xml"/><Relationship Id="rId43" Type="http://schemas.openxmlformats.org/officeDocument/2006/relationships/customXml" Target="../ink/ink140.xml"/><Relationship Id="rId48" Type="http://schemas.openxmlformats.org/officeDocument/2006/relationships/image" Target="../media/image81.emf"/><Relationship Id="rId56" Type="http://schemas.openxmlformats.org/officeDocument/2006/relationships/image" Target="../media/image86.emf"/><Relationship Id="rId8" Type="http://schemas.openxmlformats.org/officeDocument/2006/relationships/customXml" Target="../ink/ink122.xml"/><Relationship Id="rId51" Type="http://schemas.openxmlformats.org/officeDocument/2006/relationships/customXml" Target="../ink/ink144.xml"/><Relationship Id="rId3" Type="http://schemas.openxmlformats.org/officeDocument/2006/relationships/image" Target="../media/image37.emf"/><Relationship Id="rId12" Type="http://schemas.openxmlformats.org/officeDocument/2006/relationships/customXml" Target="../ink/ink124.xml"/><Relationship Id="rId17" Type="http://schemas.openxmlformats.org/officeDocument/2006/relationships/image" Target="../media/image61.emf"/><Relationship Id="rId25" Type="http://schemas.openxmlformats.org/officeDocument/2006/relationships/image" Target="../media/image65.emf"/><Relationship Id="rId33" Type="http://schemas.openxmlformats.org/officeDocument/2006/relationships/customXml" Target="../ink/ink135.xml"/><Relationship Id="rId38" Type="http://schemas.openxmlformats.org/officeDocument/2006/relationships/image" Target="../media/image79.emf"/><Relationship Id="rId46" Type="http://schemas.openxmlformats.org/officeDocument/2006/relationships/image" Target="../media/image49.emf"/><Relationship Id="rId20" Type="http://schemas.openxmlformats.org/officeDocument/2006/relationships/customXml" Target="../ink/ink128.xml"/><Relationship Id="rId41" Type="http://schemas.openxmlformats.org/officeDocument/2006/relationships/customXml" Target="../ink/ink139.xml"/><Relationship Id="rId54" Type="http://schemas.openxmlformats.org/officeDocument/2006/relationships/image" Target="../media/image85.emf"/><Relationship Id="rId1" Type="http://schemas.openxmlformats.org/officeDocument/2006/relationships/slideLayout" Target="../slideLayouts/slideLayout12.xml"/><Relationship Id="rId6" Type="http://schemas.openxmlformats.org/officeDocument/2006/relationships/customXml" Target="../ink/ink121.xml"/><Relationship Id="rId15" Type="http://schemas.openxmlformats.org/officeDocument/2006/relationships/image" Target="../media/image60.emf"/><Relationship Id="rId23" Type="http://schemas.openxmlformats.org/officeDocument/2006/relationships/image" Target="../media/image64.emf"/><Relationship Id="rId28" Type="http://schemas.openxmlformats.org/officeDocument/2006/relationships/customXml" Target="../ink/ink132.xml"/><Relationship Id="rId36" Type="http://schemas.openxmlformats.org/officeDocument/2006/relationships/image" Target="../media/image82.emf"/><Relationship Id="rId49" Type="http://schemas.openxmlformats.org/officeDocument/2006/relationships/customXml" Target="../ink/ink143.xml"/><Relationship Id="rId57" Type="http://schemas.openxmlformats.org/officeDocument/2006/relationships/customXml" Target="../ink/ink147.xml"/><Relationship Id="rId10" Type="http://schemas.openxmlformats.org/officeDocument/2006/relationships/customXml" Target="../ink/ink123.xml"/><Relationship Id="rId31" Type="http://schemas.openxmlformats.org/officeDocument/2006/relationships/image" Target="../media/image68.emf"/><Relationship Id="rId44" Type="http://schemas.openxmlformats.org/officeDocument/2006/relationships/image" Target="../media/image47.emf"/><Relationship Id="rId52" Type="http://schemas.openxmlformats.org/officeDocument/2006/relationships/image" Target="../media/image84.emf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0.emf"/><Relationship Id="rId18" Type="http://schemas.openxmlformats.org/officeDocument/2006/relationships/customXml" Target="../ink/ink156.xml"/><Relationship Id="rId26" Type="http://schemas.openxmlformats.org/officeDocument/2006/relationships/customXml" Target="../ink/ink160.xml"/><Relationship Id="rId39" Type="http://schemas.openxmlformats.org/officeDocument/2006/relationships/customXml" Target="../ink/ink167.xml"/><Relationship Id="rId21" Type="http://schemas.openxmlformats.org/officeDocument/2006/relationships/image" Target="../media/image63.emf"/><Relationship Id="rId34" Type="http://schemas.openxmlformats.org/officeDocument/2006/relationships/image" Target="../media/image77.emf"/><Relationship Id="rId42" Type="http://schemas.openxmlformats.org/officeDocument/2006/relationships/image" Target="../media/image50.emf"/><Relationship Id="rId47" Type="http://schemas.openxmlformats.org/officeDocument/2006/relationships/customXml" Target="../ink/ink171.xml"/><Relationship Id="rId50" Type="http://schemas.openxmlformats.org/officeDocument/2006/relationships/image" Target="../media/image83.emf"/><Relationship Id="rId55" Type="http://schemas.openxmlformats.org/officeDocument/2006/relationships/customXml" Target="../ink/ink175.xml"/><Relationship Id="rId7" Type="http://schemas.openxmlformats.org/officeDocument/2006/relationships/image" Target="../media/image39.emf"/><Relationship Id="rId2" Type="http://schemas.openxmlformats.org/officeDocument/2006/relationships/customXml" Target="../ink/ink148.xml"/><Relationship Id="rId16" Type="http://schemas.openxmlformats.org/officeDocument/2006/relationships/customXml" Target="../ink/ink155.xml"/><Relationship Id="rId29" Type="http://schemas.openxmlformats.org/officeDocument/2006/relationships/image" Target="../media/image71.emf"/><Relationship Id="rId11" Type="http://schemas.openxmlformats.org/officeDocument/2006/relationships/image" Target="../media/image57.emf"/><Relationship Id="rId24" Type="http://schemas.openxmlformats.org/officeDocument/2006/relationships/customXml" Target="../ink/ink159.xml"/><Relationship Id="rId32" Type="http://schemas.openxmlformats.org/officeDocument/2006/relationships/customXml" Target="../ink/ink163.xml"/><Relationship Id="rId37" Type="http://schemas.openxmlformats.org/officeDocument/2006/relationships/customXml" Target="../ink/ink166.xml"/><Relationship Id="rId40" Type="http://schemas.openxmlformats.org/officeDocument/2006/relationships/image" Target="../media/image51.emf"/><Relationship Id="rId45" Type="http://schemas.openxmlformats.org/officeDocument/2006/relationships/customXml" Target="../ink/ink170.xml"/><Relationship Id="rId53" Type="http://schemas.openxmlformats.org/officeDocument/2006/relationships/customXml" Target="../ink/ink174.xml"/><Relationship Id="rId5" Type="http://schemas.openxmlformats.org/officeDocument/2006/relationships/image" Target="../media/image38.emf"/><Relationship Id="rId10" Type="http://schemas.openxmlformats.org/officeDocument/2006/relationships/customXml" Target="../ink/ink152.xml"/><Relationship Id="rId19" Type="http://schemas.openxmlformats.org/officeDocument/2006/relationships/image" Target="../media/image62.emf"/><Relationship Id="rId31" Type="http://schemas.openxmlformats.org/officeDocument/2006/relationships/image" Target="../media/image68.emf"/><Relationship Id="rId44" Type="http://schemas.openxmlformats.org/officeDocument/2006/relationships/image" Target="../media/image47.emf"/><Relationship Id="rId52" Type="http://schemas.openxmlformats.org/officeDocument/2006/relationships/image" Target="../media/image84.emf"/><Relationship Id="rId4" Type="http://schemas.openxmlformats.org/officeDocument/2006/relationships/customXml" Target="../ink/ink149.xml"/><Relationship Id="rId9" Type="http://schemas.openxmlformats.org/officeDocument/2006/relationships/image" Target="../media/image40.emf"/><Relationship Id="rId14" Type="http://schemas.openxmlformats.org/officeDocument/2006/relationships/customXml" Target="../ink/ink154.xml"/><Relationship Id="rId22" Type="http://schemas.openxmlformats.org/officeDocument/2006/relationships/customXml" Target="../ink/ink158.xml"/><Relationship Id="rId27" Type="http://schemas.openxmlformats.org/officeDocument/2006/relationships/image" Target="../media/image66.emf"/><Relationship Id="rId30" Type="http://schemas.openxmlformats.org/officeDocument/2006/relationships/customXml" Target="../ink/ink162.xml"/><Relationship Id="rId35" Type="http://schemas.openxmlformats.org/officeDocument/2006/relationships/customXml" Target="../ink/ink165.xml"/><Relationship Id="rId43" Type="http://schemas.openxmlformats.org/officeDocument/2006/relationships/customXml" Target="../ink/ink169.xml"/><Relationship Id="rId48" Type="http://schemas.openxmlformats.org/officeDocument/2006/relationships/image" Target="../media/image81.emf"/><Relationship Id="rId56" Type="http://schemas.openxmlformats.org/officeDocument/2006/relationships/image" Target="../media/image87.emf"/><Relationship Id="rId8" Type="http://schemas.openxmlformats.org/officeDocument/2006/relationships/customXml" Target="../ink/ink151.xml"/><Relationship Id="rId51" Type="http://schemas.openxmlformats.org/officeDocument/2006/relationships/customXml" Target="../ink/ink173.xml"/><Relationship Id="rId3" Type="http://schemas.openxmlformats.org/officeDocument/2006/relationships/image" Target="../media/image37.emf"/><Relationship Id="rId12" Type="http://schemas.openxmlformats.org/officeDocument/2006/relationships/customXml" Target="../ink/ink153.xml"/><Relationship Id="rId17" Type="http://schemas.openxmlformats.org/officeDocument/2006/relationships/image" Target="../media/image61.emf"/><Relationship Id="rId25" Type="http://schemas.openxmlformats.org/officeDocument/2006/relationships/image" Target="../media/image65.emf"/><Relationship Id="rId33" Type="http://schemas.openxmlformats.org/officeDocument/2006/relationships/customXml" Target="../ink/ink164.xml"/><Relationship Id="rId38" Type="http://schemas.openxmlformats.org/officeDocument/2006/relationships/image" Target="../media/image79.emf"/><Relationship Id="rId46" Type="http://schemas.openxmlformats.org/officeDocument/2006/relationships/image" Target="../media/image49.emf"/><Relationship Id="rId20" Type="http://schemas.openxmlformats.org/officeDocument/2006/relationships/customXml" Target="../ink/ink157.xml"/><Relationship Id="rId41" Type="http://schemas.openxmlformats.org/officeDocument/2006/relationships/customXml" Target="../ink/ink168.xml"/><Relationship Id="rId54" Type="http://schemas.openxmlformats.org/officeDocument/2006/relationships/image" Target="../media/image85.emf"/><Relationship Id="rId1" Type="http://schemas.openxmlformats.org/officeDocument/2006/relationships/slideLayout" Target="../slideLayouts/slideLayout12.xml"/><Relationship Id="rId6" Type="http://schemas.openxmlformats.org/officeDocument/2006/relationships/customXml" Target="../ink/ink150.xml"/><Relationship Id="rId15" Type="http://schemas.openxmlformats.org/officeDocument/2006/relationships/image" Target="../media/image60.emf"/><Relationship Id="rId23" Type="http://schemas.openxmlformats.org/officeDocument/2006/relationships/image" Target="../media/image64.emf"/><Relationship Id="rId28" Type="http://schemas.openxmlformats.org/officeDocument/2006/relationships/customXml" Target="../ink/ink161.xml"/><Relationship Id="rId36" Type="http://schemas.openxmlformats.org/officeDocument/2006/relationships/image" Target="../media/image82.emf"/><Relationship Id="rId49" Type="http://schemas.openxmlformats.org/officeDocument/2006/relationships/customXml" Target="../ink/ink172.xml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0.emf"/><Relationship Id="rId18" Type="http://schemas.openxmlformats.org/officeDocument/2006/relationships/customXml" Target="../ink/ink184.xml"/><Relationship Id="rId26" Type="http://schemas.openxmlformats.org/officeDocument/2006/relationships/customXml" Target="../ink/ink188.xml"/><Relationship Id="rId39" Type="http://schemas.openxmlformats.org/officeDocument/2006/relationships/customXml" Target="../ink/ink195.xml"/><Relationship Id="rId21" Type="http://schemas.openxmlformats.org/officeDocument/2006/relationships/image" Target="../media/image63.emf"/><Relationship Id="rId34" Type="http://schemas.openxmlformats.org/officeDocument/2006/relationships/image" Target="../media/image77.emf"/><Relationship Id="rId42" Type="http://schemas.openxmlformats.org/officeDocument/2006/relationships/image" Target="../media/image50.emf"/><Relationship Id="rId47" Type="http://schemas.openxmlformats.org/officeDocument/2006/relationships/customXml" Target="../ink/ink199.xml"/><Relationship Id="rId50" Type="http://schemas.openxmlformats.org/officeDocument/2006/relationships/image" Target="../media/image89.emf"/><Relationship Id="rId55" Type="http://schemas.openxmlformats.org/officeDocument/2006/relationships/customXml" Target="../ink/ink203.xml"/><Relationship Id="rId7" Type="http://schemas.openxmlformats.org/officeDocument/2006/relationships/image" Target="../media/image39.emf"/><Relationship Id="rId2" Type="http://schemas.openxmlformats.org/officeDocument/2006/relationships/customXml" Target="../ink/ink176.xml"/><Relationship Id="rId16" Type="http://schemas.openxmlformats.org/officeDocument/2006/relationships/customXml" Target="../ink/ink183.xml"/><Relationship Id="rId29" Type="http://schemas.openxmlformats.org/officeDocument/2006/relationships/image" Target="../media/image71.emf"/><Relationship Id="rId11" Type="http://schemas.openxmlformats.org/officeDocument/2006/relationships/image" Target="../media/image57.emf"/><Relationship Id="rId24" Type="http://schemas.openxmlformats.org/officeDocument/2006/relationships/customXml" Target="../ink/ink187.xml"/><Relationship Id="rId32" Type="http://schemas.openxmlformats.org/officeDocument/2006/relationships/customXml" Target="../ink/ink191.xml"/><Relationship Id="rId37" Type="http://schemas.openxmlformats.org/officeDocument/2006/relationships/customXml" Target="../ink/ink194.xml"/><Relationship Id="rId40" Type="http://schemas.openxmlformats.org/officeDocument/2006/relationships/image" Target="../media/image51.emf"/><Relationship Id="rId45" Type="http://schemas.openxmlformats.org/officeDocument/2006/relationships/customXml" Target="../ink/ink198.xml"/><Relationship Id="rId53" Type="http://schemas.openxmlformats.org/officeDocument/2006/relationships/customXml" Target="../ink/ink202.xml"/><Relationship Id="rId58" Type="http://schemas.openxmlformats.org/officeDocument/2006/relationships/image" Target="../media/image90.emf"/><Relationship Id="rId5" Type="http://schemas.openxmlformats.org/officeDocument/2006/relationships/image" Target="../media/image38.emf"/><Relationship Id="rId19" Type="http://schemas.openxmlformats.org/officeDocument/2006/relationships/image" Target="../media/image62.emf"/><Relationship Id="rId4" Type="http://schemas.openxmlformats.org/officeDocument/2006/relationships/customXml" Target="../ink/ink177.xml"/><Relationship Id="rId9" Type="http://schemas.openxmlformats.org/officeDocument/2006/relationships/image" Target="../media/image40.emf"/><Relationship Id="rId14" Type="http://schemas.openxmlformats.org/officeDocument/2006/relationships/customXml" Target="../ink/ink182.xml"/><Relationship Id="rId22" Type="http://schemas.openxmlformats.org/officeDocument/2006/relationships/customXml" Target="../ink/ink186.xml"/><Relationship Id="rId27" Type="http://schemas.openxmlformats.org/officeDocument/2006/relationships/image" Target="../media/image66.emf"/><Relationship Id="rId30" Type="http://schemas.openxmlformats.org/officeDocument/2006/relationships/customXml" Target="../ink/ink190.xml"/><Relationship Id="rId35" Type="http://schemas.openxmlformats.org/officeDocument/2006/relationships/customXml" Target="../ink/ink193.xml"/><Relationship Id="rId43" Type="http://schemas.openxmlformats.org/officeDocument/2006/relationships/customXml" Target="../ink/ink197.xml"/><Relationship Id="rId48" Type="http://schemas.openxmlformats.org/officeDocument/2006/relationships/image" Target="../media/image88.emf"/><Relationship Id="rId56" Type="http://schemas.openxmlformats.org/officeDocument/2006/relationships/image" Target="../media/image83.emf"/><Relationship Id="rId8" Type="http://schemas.openxmlformats.org/officeDocument/2006/relationships/customXml" Target="../ink/ink179.xml"/><Relationship Id="rId51" Type="http://schemas.openxmlformats.org/officeDocument/2006/relationships/customXml" Target="../ink/ink201.xml"/><Relationship Id="rId3" Type="http://schemas.openxmlformats.org/officeDocument/2006/relationships/image" Target="../media/image37.emf"/><Relationship Id="rId12" Type="http://schemas.openxmlformats.org/officeDocument/2006/relationships/customXml" Target="../ink/ink181.xml"/><Relationship Id="rId17" Type="http://schemas.openxmlformats.org/officeDocument/2006/relationships/image" Target="../media/image61.emf"/><Relationship Id="rId25" Type="http://schemas.openxmlformats.org/officeDocument/2006/relationships/image" Target="../media/image65.emf"/><Relationship Id="rId33" Type="http://schemas.openxmlformats.org/officeDocument/2006/relationships/customXml" Target="../ink/ink192.xml"/><Relationship Id="rId38" Type="http://schemas.openxmlformats.org/officeDocument/2006/relationships/image" Target="../media/image79.emf"/><Relationship Id="rId46" Type="http://schemas.openxmlformats.org/officeDocument/2006/relationships/image" Target="../media/image49.emf"/><Relationship Id="rId20" Type="http://schemas.openxmlformats.org/officeDocument/2006/relationships/customXml" Target="../ink/ink185.xml"/><Relationship Id="rId41" Type="http://schemas.openxmlformats.org/officeDocument/2006/relationships/customXml" Target="../ink/ink196.xml"/><Relationship Id="rId54" Type="http://schemas.openxmlformats.org/officeDocument/2006/relationships/image" Target="../media/image87.emf"/><Relationship Id="rId1" Type="http://schemas.openxmlformats.org/officeDocument/2006/relationships/slideLayout" Target="../slideLayouts/slideLayout12.xml"/><Relationship Id="rId6" Type="http://schemas.openxmlformats.org/officeDocument/2006/relationships/customXml" Target="../ink/ink178.xml"/><Relationship Id="rId15" Type="http://schemas.openxmlformats.org/officeDocument/2006/relationships/image" Target="../media/image60.emf"/><Relationship Id="rId23" Type="http://schemas.openxmlformats.org/officeDocument/2006/relationships/image" Target="../media/image64.emf"/><Relationship Id="rId28" Type="http://schemas.openxmlformats.org/officeDocument/2006/relationships/customXml" Target="../ink/ink189.xml"/><Relationship Id="rId36" Type="http://schemas.openxmlformats.org/officeDocument/2006/relationships/image" Target="../media/image82.emf"/><Relationship Id="rId49" Type="http://schemas.openxmlformats.org/officeDocument/2006/relationships/customXml" Target="../ink/ink200.xml"/><Relationship Id="rId57" Type="http://schemas.openxmlformats.org/officeDocument/2006/relationships/customXml" Target="../ink/ink204.xml"/><Relationship Id="rId10" Type="http://schemas.openxmlformats.org/officeDocument/2006/relationships/customXml" Target="../ink/ink180.xml"/><Relationship Id="rId31" Type="http://schemas.openxmlformats.org/officeDocument/2006/relationships/image" Target="../media/image68.emf"/><Relationship Id="rId44" Type="http://schemas.openxmlformats.org/officeDocument/2006/relationships/image" Target="../media/image47.emf"/><Relationship Id="rId52" Type="http://schemas.openxmlformats.org/officeDocument/2006/relationships/image" Target="../media/image85.emf"/></Relationships>
</file>

<file path=ppt/slides/_rels/slide19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17.xml"/><Relationship Id="rId21" Type="http://schemas.openxmlformats.org/officeDocument/2006/relationships/image" Target="../media/image64.emf"/><Relationship Id="rId42" Type="http://schemas.openxmlformats.org/officeDocument/2006/relationships/image" Target="../media/image47.emf"/><Relationship Id="rId47" Type="http://schemas.openxmlformats.org/officeDocument/2006/relationships/customXml" Target="../ink/ink228.xml"/><Relationship Id="rId63" Type="http://schemas.openxmlformats.org/officeDocument/2006/relationships/customXml" Target="../ink/ink236.xml"/><Relationship Id="rId68" Type="http://schemas.openxmlformats.org/officeDocument/2006/relationships/image" Target="../media/image97.emf"/><Relationship Id="rId84" Type="http://schemas.openxmlformats.org/officeDocument/2006/relationships/image" Target="../media/image105.emf"/><Relationship Id="rId89" Type="http://schemas.openxmlformats.org/officeDocument/2006/relationships/customXml" Target="../ink/ink249.xml"/><Relationship Id="rId16" Type="http://schemas.openxmlformats.org/officeDocument/2006/relationships/customXml" Target="../ink/ink212.xml"/><Relationship Id="rId11" Type="http://schemas.openxmlformats.org/officeDocument/2006/relationships/image" Target="../media/image70.emf"/><Relationship Id="rId32" Type="http://schemas.openxmlformats.org/officeDocument/2006/relationships/image" Target="../media/image77.emf"/><Relationship Id="rId37" Type="http://schemas.openxmlformats.org/officeDocument/2006/relationships/customXml" Target="../ink/ink223.xml"/><Relationship Id="rId53" Type="http://schemas.openxmlformats.org/officeDocument/2006/relationships/customXml" Target="../ink/ink231.xml"/><Relationship Id="rId58" Type="http://schemas.openxmlformats.org/officeDocument/2006/relationships/image" Target="../media/image75.emf"/><Relationship Id="rId74" Type="http://schemas.openxmlformats.org/officeDocument/2006/relationships/image" Target="../media/image100.emf"/><Relationship Id="rId79" Type="http://schemas.openxmlformats.org/officeDocument/2006/relationships/customXml" Target="../ink/ink244.xml"/><Relationship Id="rId5" Type="http://schemas.openxmlformats.org/officeDocument/2006/relationships/image" Target="../media/image38.emf"/><Relationship Id="rId90" Type="http://schemas.openxmlformats.org/officeDocument/2006/relationships/image" Target="../media/image108.emf"/><Relationship Id="rId14" Type="http://schemas.openxmlformats.org/officeDocument/2006/relationships/customXml" Target="../ink/ink211.xml"/><Relationship Id="rId22" Type="http://schemas.openxmlformats.org/officeDocument/2006/relationships/customXml" Target="../ink/ink215.xml"/><Relationship Id="rId27" Type="http://schemas.openxmlformats.org/officeDocument/2006/relationships/image" Target="../media/image71.emf"/><Relationship Id="rId30" Type="http://schemas.openxmlformats.org/officeDocument/2006/relationships/customXml" Target="../ink/ink219.xml"/><Relationship Id="rId35" Type="http://schemas.openxmlformats.org/officeDocument/2006/relationships/customXml" Target="../ink/ink222.xml"/><Relationship Id="rId43" Type="http://schemas.openxmlformats.org/officeDocument/2006/relationships/customXml" Target="../ink/ink226.xml"/><Relationship Id="rId48" Type="http://schemas.openxmlformats.org/officeDocument/2006/relationships/image" Target="../media/image87.emf"/><Relationship Id="rId56" Type="http://schemas.openxmlformats.org/officeDocument/2006/relationships/image" Target="../media/image93.emf"/><Relationship Id="rId64" Type="http://schemas.openxmlformats.org/officeDocument/2006/relationships/image" Target="../media/image96.emf"/><Relationship Id="rId69" Type="http://schemas.openxmlformats.org/officeDocument/2006/relationships/customXml" Target="../ink/ink239.xml"/><Relationship Id="rId77" Type="http://schemas.openxmlformats.org/officeDocument/2006/relationships/customXml" Target="../ink/ink243.xml"/><Relationship Id="rId8" Type="http://schemas.openxmlformats.org/officeDocument/2006/relationships/customXml" Target="../ink/ink208.xml"/><Relationship Id="rId51" Type="http://schemas.openxmlformats.org/officeDocument/2006/relationships/customXml" Target="../ink/ink230.xml"/><Relationship Id="rId72" Type="http://schemas.openxmlformats.org/officeDocument/2006/relationships/image" Target="../media/image99.emf"/><Relationship Id="rId80" Type="http://schemas.openxmlformats.org/officeDocument/2006/relationships/image" Target="../media/image103.emf"/><Relationship Id="rId85" Type="http://schemas.openxmlformats.org/officeDocument/2006/relationships/customXml" Target="../ink/ink247.xml"/><Relationship Id="rId3" Type="http://schemas.openxmlformats.org/officeDocument/2006/relationships/image" Target="../media/image37.emf"/><Relationship Id="rId12" Type="http://schemas.openxmlformats.org/officeDocument/2006/relationships/customXml" Target="../ink/ink210.xml"/><Relationship Id="rId17" Type="http://schemas.openxmlformats.org/officeDocument/2006/relationships/image" Target="../media/image62.emf"/><Relationship Id="rId25" Type="http://schemas.openxmlformats.org/officeDocument/2006/relationships/image" Target="../media/image66.emf"/><Relationship Id="rId33" Type="http://schemas.openxmlformats.org/officeDocument/2006/relationships/customXml" Target="../ink/ink221.xml"/><Relationship Id="rId38" Type="http://schemas.openxmlformats.org/officeDocument/2006/relationships/image" Target="../media/image51.emf"/><Relationship Id="rId46" Type="http://schemas.openxmlformats.org/officeDocument/2006/relationships/image" Target="../media/image89.emf"/><Relationship Id="rId59" Type="http://schemas.openxmlformats.org/officeDocument/2006/relationships/customXml" Target="../ink/ink234.xml"/><Relationship Id="rId67" Type="http://schemas.openxmlformats.org/officeDocument/2006/relationships/customXml" Target="../ink/ink238.xml"/><Relationship Id="rId20" Type="http://schemas.openxmlformats.org/officeDocument/2006/relationships/customXml" Target="../ink/ink214.xml"/><Relationship Id="rId41" Type="http://schemas.openxmlformats.org/officeDocument/2006/relationships/customXml" Target="../ink/ink225.xml"/><Relationship Id="rId54" Type="http://schemas.openxmlformats.org/officeDocument/2006/relationships/image" Target="../media/image92.emf"/><Relationship Id="rId62" Type="http://schemas.openxmlformats.org/officeDocument/2006/relationships/image" Target="../media/image95.emf"/><Relationship Id="rId70" Type="http://schemas.openxmlformats.org/officeDocument/2006/relationships/image" Target="../media/image98.emf"/><Relationship Id="rId75" Type="http://schemas.openxmlformats.org/officeDocument/2006/relationships/customXml" Target="../ink/ink242.xml"/><Relationship Id="rId83" Type="http://schemas.openxmlformats.org/officeDocument/2006/relationships/customXml" Target="../ink/ink246.xml"/><Relationship Id="rId88" Type="http://schemas.openxmlformats.org/officeDocument/2006/relationships/image" Target="../media/image107.emf"/><Relationship Id="rId91" Type="http://schemas.openxmlformats.org/officeDocument/2006/relationships/customXml" Target="../ink/ink250.xml"/><Relationship Id="rId1" Type="http://schemas.openxmlformats.org/officeDocument/2006/relationships/slideLayout" Target="../slideLayouts/slideLayout12.xml"/><Relationship Id="rId6" Type="http://schemas.openxmlformats.org/officeDocument/2006/relationships/customXml" Target="../ink/ink207.xml"/><Relationship Id="rId15" Type="http://schemas.openxmlformats.org/officeDocument/2006/relationships/image" Target="../media/image61.emf"/><Relationship Id="rId23" Type="http://schemas.openxmlformats.org/officeDocument/2006/relationships/image" Target="../media/image65.emf"/><Relationship Id="rId28" Type="http://schemas.openxmlformats.org/officeDocument/2006/relationships/customXml" Target="../ink/ink218.xml"/><Relationship Id="rId36" Type="http://schemas.openxmlformats.org/officeDocument/2006/relationships/image" Target="../media/image79.emf"/><Relationship Id="rId49" Type="http://schemas.openxmlformats.org/officeDocument/2006/relationships/customXml" Target="../ink/ink229.xml"/><Relationship Id="rId57" Type="http://schemas.openxmlformats.org/officeDocument/2006/relationships/customXml" Target="../ink/ink233.xml"/><Relationship Id="rId10" Type="http://schemas.openxmlformats.org/officeDocument/2006/relationships/customXml" Target="../ink/ink209.xml"/><Relationship Id="rId31" Type="http://schemas.openxmlformats.org/officeDocument/2006/relationships/customXml" Target="../ink/ink220.xml"/><Relationship Id="rId44" Type="http://schemas.openxmlformats.org/officeDocument/2006/relationships/image" Target="../media/image49.emf"/><Relationship Id="rId52" Type="http://schemas.openxmlformats.org/officeDocument/2006/relationships/image" Target="../media/image83.emf"/><Relationship Id="rId60" Type="http://schemas.openxmlformats.org/officeDocument/2006/relationships/image" Target="../media/image94.emf"/><Relationship Id="rId65" Type="http://schemas.openxmlformats.org/officeDocument/2006/relationships/customXml" Target="../ink/ink237.xml"/><Relationship Id="rId73" Type="http://schemas.openxmlformats.org/officeDocument/2006/relationships/customXml" Target="../ink/ink241.xml"/><Relationship Id="rId78" Type="http://schemas.openxmlformats.org/officeDocument/2006/relationships/image" Target="../media/image102.emf"/><Relationship Id="rId81" Type="http://schemas.openxmlformats.org/officeDocument/2006/relationships/customXml" Target="../ink/ink245.xml"/><Relationship Id="rId86" Type="http://schemas.openxmlformats.org/officeDocument/2006/relationships/image" Target="../media/image106.emf"/><Relationship Id="rId4" Type="http://schemas.openxmlformats.org/officeDocument/2006/relationships/customXml" Target="../ink/ink206.xml"/><Relationship Id="rId9" Type="http://schemas.openxmlformats.org/officeDocument/2006/relationships/image" Target="../media/image40.emf"/><Relationship Id="rId13" Type="http://schemas.openxmlformats.org/officeDocument/2006/relationships/image" Target="../media/image60.emf"/><Relationship Id="rId18" Type="http://schemas.openxmlformats.org/officeDocument/2006/relationships/customXml" Target="../ink/ink213.xml"/><Relationship Id="rId39" Type="http://schemas.openxmlformats.org/officeDocument/2006/relationships/customXml" Target="../ink/ink224.xml"/><Relationship Id="rId34" Type="http://schemas.openxmlformats.org/officeDocument/2006/relationships/image" Target="../media/image82.emf"/><Relationship Id="rId50" Type="http://schemas.openxmlformats.org/officeDocument/2006/relationships/image" Target="../media/image91.emf"/><Relationship Id="rId55" Type="http://schemas.openxmlformats.org/officeDocument/2006/relationships/customXml" Target="../ink/ink232.xml"/><Relationship Id="rId76" Type="http://schemas.openxmlformats.org/officeDocument/2006/relationships/image" Target="../media/image101.emf"/><Relationship Id="rId7" Type="http://schemas.openxmlformats.org/officeDocument/2006/relationships/image" Target="../media/image39.emf"/><Relationship Id="rId71" Type="http://schemas.openxmlformats.org/officeDocument/2006/relationships/customXml" Target="../ink/ink240.xml"/><Relationship Id="rId92" Type="http://schemas.openxmlformats.org/officeDocument/2006/relationships/image" Target="../media/image109.emf"/><Relationship Id="rId2" Type="http://schemas.openxmlformats.org/officeDocument/2006/relationships/customXml" Target="../ink/ink205.xml"/><Relationship Id="rId29" Type="http://schemas.openxmlformats.org/officeDocument/2006/relationships/image" Target="../media/image68.emf"/><Relationship Id="rId24" Type="http://schemas.openxmlformats.org/officeDocument/2006/relationships/customXml" Target="../ink/ink216.xml"/><Relationship Id="rId40" Type="http://schemas.openxmlformats.org/officeDocument/2006/relationships/image" Target="../media/image50.emf"/><Relationship Id="rId45" Type="http://schemas.openxmlformats.org/officeDocument/2006/relationships/customXml" Target="../ink/ink227.xml"/><Relationship Id="rId66" Type="http://schemas.openxmlformats.org/officeDocument/2006/relationships/image" Target="../media/image57.emf"/><Relationship Id="rId87" Type="http://schemas.openxmlformats.org/officeDocument/2006/relationships/customXml" Target="../ink/ink248.xml"/><Relationship Id="rId61" Type="http://schemas.openxmlformats.org/officeDocument/2006/relationships/customXml" Target="../ink/ink235.xml"/><Relationship Id="rId82" Type="http://schemas.openxmlformats.org/officeDocument/2006/relationships/image" Target="../media/image104.emf"/><Relationship Id="rId19" Type="http://schemas.openxmlformats.org/officeDocument/2006/relationships/image" Target="../media/image6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cs127.boazbarak.org/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13" Type="http://schemas.openxmlformats.org/officeDocument/2006/relationships/image" Target="../media/image128.png"/><Relationship Id="rId3" Type="http://schemas.openxmlformats.org/officeDocument/2006/relationships/image" Target="../media/image120.emf"/><Relationship Id="rId7" Type="http://schemas.openxmlformats.org/officeDocument/2006/relationships/image" Target="../media/image122.emf"/><Relationship Id="rId12" Type="http://schemas.openxmlformats.org/officeDocument/2006/relationships/image" Target="../media/image127.png"/><Relationship Id="rId2" Type="http://schemas.openxmlformats.org/officeDocument/2006/relationships/customXml" Target="../ink/ink251.xml"/><Relationship Id="rId16" Type="http://schemas.openxmlformats.org/officeDocument/2006/relationships/image" Target="../media/image131.png"/><Relationship Id="rId1" Type="http://schemas.openxmlformats.org/officeDocument/2006/relationships/slideLayout" Target="../slideLayouts/slideLayout13.xml"/><Relationship Id="rId6" Type="http://schemas.openxmlformats.org/officeDocument/2006/relationships/customXml" Target="../ink/ink253.xml"/><Relationship Id="rId11" Type="http://schemas.openxmlformats.org/officeDocument/2006/relationships/image" Target="../media/image126.png"/><Relationship Id="rId5" Type="http://schemas.openxmlformats.org/officeDocument/2006/relationships/image" Target="../media/image121.emf"/><Relationship Id="rId15" Type="http://schemas.openxmlformats.org/officeDocument/2006/relationships/image" Target="../media/image130.png"/><Relationship Id="rId10" Type="http://schemas.openxmlformats.org/officeDocument/2006/relationships/image" Target="../media/image125.png"/><Relationship Id="rId4" Type="http://schemas.openxmlformats.org/officeDocument/2006/relationships/customXml" Target="../ink/ink252.xml"/><Relationship Id="rId9" Type="http://schemas.openxmlformats.org/officeDocument/2006/relationships/image" Target="../media/image124.png"/><Relationship Id="rId14" Type="http://schemas.openxmlformats.org/officeDocument/2006/relationships/image" Target="../media/image129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13" Type="http://schemas.openxmlformats.org/officeDocument/2006/relationships/image" Target="../media/image132.png"/><Relationship Id="rId3" Type="http://schemas.openxmlformats.org/officeDocument/2006/relationships/image" Target="../media/image120.emf"/><Relationship Id="rId7" Type="http://schemas.openxmlformats.org/officeDocument/2006/relationships/image" Target="../media/image122.emf"/><Relationship Id="rId12" Type="http://schemas.openxmlformats.org/officeDocument/2006/relationships/image" Target="../media/image128.png"/><Relationship Id="rId17" Type="http://schemas.openxmlformats.org/officeDocument/2006/relationships/image" Target="../media/image136.png"/><Relationship Id="rId2" Type="http://schemas.openxmlformats.org/officeDocument/2006/relationships/customXml" Target="../ink/ink254.xml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13.xml"/><Relationship Id="rId6" Type="http://schemas.openxmlformats.org/officeDocument/2006/relationships/customXml" Target="../ink/ink256.xml"/><Relationship Id="rId11" Type="http://schemas.openxmlformats.org/officeDocument/2006/relationships/image" Target="../media/image127.png"/><Relationship Id="rId5" Type="http://schemas.openxmlformats.org/officeDocument/2006/relationships/image" Target="../media/image121.emf"/><Relationship Id="rId15" Type="http://schemas.openxmlformats.org/officeDocument/2006/relationships/image" Target="../media/image134.png"/><Relationship Id="rId10" Type="http://schemas.openxmlformats.org/officeDocument/2006/relationships/image" Target="../media/image126.png"/><Relationship Id="rId4" Type="http://schemas.openxmlformats.org/officeDocument/2006/relationships/customXml" Target="../ink/ink255.xml"/><Relationship Id="rId9" Type="http://schemas.openxmlformats.org/officeDocument/2006/relationships/image" Target="../media/image125.png"/><Relationship Id="rId14" Type="http://schemas.openxmlformats.org/officeDocument/2006/relationships/image" Target="../media/image13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4" Type="http://schemas.openxmlformats.org/officeDocument/2006/relationships/image" Target="../media/image55.png"/><Relationship Id="rId7" Type="http://schemas.openxmlformats.org/officeDocument/2006/relationships/image" Target="../media/image49.png"/><Relationship Id="rId33" Type="http://schemas.openxmlformats.org/officeDocument/2006/relationships/image" Target="../media/image54.png"/><Relationship Id="rId29" Type="http://schemas.openxmlformats.org/officeDocument/2006/relationships/image" Target="../media/image16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8.png"/><Relationship Id="rId32" Type="http://schemas.openxmlformats.org/officeDocument/2006/relationships/image" Target="../media/image39.png"/><Relationship Id="rId37" Type="http://schemas.openxmlformats.org/officeDocument/2006/relationships/image" Target="../media/image58.png"/><Relationship Id="rId5" Type="http://schemas.openxmlformats.org/officeDocument/2006/relationships/image" Target="../media/image47.png"/><Relationship Id="rId28" Type="http://schemas.openxmlformats.org/officeDocument/2006/relationships/image" Target="../media/image163.png"/><Relationship Id="rId36" Type="http://schemas.openxmlformats.org/officeDocument/2006/relationships/image" Target="../media/image57.png"/><Relationship Id="rId31" Type="http://schemas.openxmlformats.org/officeDocument/2006/relationships/image" Target="../media/image52.png"/><Relationship Id="rId4" Type="http://schemas.openxmlformats.org/officeDocument/2006/relationships/image" Target="../media/image139.png"/><Relationship Id="rId9" Type="http://schemas.openxmlformats.org/officeDocument/2006/relationships/image" Target="../media/image51.png"/><Relationship Id="rId27" Type="http://schemas.openxmlformats.org/officeDocument/2006/relationships/image" Target="../media/image162.png"/><Relationship Id="rId30" Type="http://schemas.openxmlformats.org/officeDocument/2006/relationships/image" Target="../media/image165.png"/><Relationship Id="rId35" Type="http://schemas.openxmlformats.org/officeDocument/2006/relationships/image" Target="../media/image56.png"/></Relationships>
</file>

<file path=ppt/slides/_rels/slide3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9.png"/><Relationship Id="rId18" Type="http://schemas.openxmlformats.org/officeDocument/2006/relationships/image" Target="../media/image74.png"/><Relationship Id="rId26" Type="http://schemas.openxmlformats.org/officeDocument/2006/relationships/image" Target="../media/image82.png"/><Relationship Id="rId39" Type="http://schemas.openxmlformats.org/officeDocument/2006/relationships/image" Target="../media/image94.png"/><Relationship Id="rId21" Type="http://schemas.openxmlformats.org/officeDocument/2006/relationships/image" Target="../media/image77.png"/><Relationship Id="rId34" Type="http://schemas.openxmlformats.org/officeDocument/2006/relationships/image" Target="../media/image89.png"/><Relationship Id="rId42" Type="http://schemas.openxmlformats.org/officeDocument/2006/relationships/image" Target="../media/image57.png"/><Relationship Id="rId7" Type="http://schemas.openxmlformats.org/officeDocument/2006/relationships/image" Target="../media/image63.png"/><Relationship Id="rId2" Type="http://schemas.openxmlformats.org/officeDocument/2006/relationships/image" Target="../media/image59.png"/><Relationship Id="rId16" Type="http://schemas.openxmlformats.org/officeDocument/2006/relationships/image" Target="../media/image72.png"/><Relationship Id="rId20" Type="http://schemas.openxmlformats.org/officeDocument/2006/relationships/image" Target="../media/image76.png"/><Relationship Id="rId29" Type="http://schemas.openxmlformats.org/officeDocument/2006/relationships/image" Target="../media/image85.png"/><Relationship Id="rId41" Type="http://schemas.openxmlformats.org/officeDocument/2006/relationships/image" Target="../media/image9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24" Type="http://schemas.openxmlformats.org/officeDocument/2006/relationships/image" Target="../media/image80.png"/><Relationship Id="rId32" Type="http://schemas.openxmlformats.org/officeDocument/2006/relationships/image" Target="../media/image88.png"/><Relationship Id="rId37" Type="http://schemas.openxmlformats.org/officeDocument/2006/relationships/image" Target="../media/image92.png"/><Relationship Id="rId40" Type="http://schemas.openxmlformats.org/officeDocument/2006/relationships/image" Target="../media/image95.png"/><Relationship Id="rId5" Type="http://schemas.openxmlformats.org/officeDocument/2006/relationships/image" Target="../media/image61.png"/><Relationship Id="rId15" Type="http://schemas.openxmlformats.org/officeDocument/2006/relationships/image" Target="../media/image71.png"/><Relationship Id="rId23" Type="http://schemas.openxmlformats.org/officeDocument/2006/relationships/image" Target="../media/image79.png"/><Relationship Id="rId28" Type="http://schemas.openxmlformats.org/officeDocument/2006/relationships/image" Target="../media/image84.png"/><Relationship Id="rId36" Type="http://schemas.openxmlformats.org/officeDocument/2006/relationships/image" Target="../media/image91.png"/><Relationship Id="rId10" Type="http://schemas.openxmlformats.org/officeDocument/2006/relationships/image" Target="../media/image66.png"/><Relationship Id="rId19" Type="http://schemas.openxmlformats.org/officeDocument/2006/relationships/image" Target="../media/image75.png"/><Relationship Id="rId31" Type="http://schemas.openxmlformats.org/officeDocument/2006/relationships/image" Target="../media/image87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Relationship Id="rId14" Type="http://schemas.openxmlformats.org/officeDocument/2006/relationships/image" Target="../media/image70.png"/><Relationship Id="rId22" Type="http://schemas.openxmlformats.org/officeDocument/2006/relationships/image" Target="../media/image78.png"/><Relationship Id="rId27" Type="http://schemas.openxmlformats.org/officeDocument/2006/relationships/image" Target="../media/image83.png"/><Relationship Id="rId30" Type="http://schemas.openxmlformats.org/officeDocument/2006/relationships/image" Target="../media/image86.png"/><Relationship Id="rId35" Type="http://schemas.openxmlformats.org/officeDocument/2006/relationships/image" Target="../media/image90.png"/><Relationship Id="rId43" Type="http://schemas.openxmlformats.org/officeDocument/2006/relationships/image" Target="../media/image58.png"/><Relationship Id="rId8" Type="http://schemas.openxmlformats.org/officeDocument/2006/relationships/image" Target="../media/image64.png"/><Relationship Id="rId3" Type="http://schemas.openxmlformats.org/officeDocument/2006/relationships/image" Target="../media/image47.png"/><Relationship Id="rId12" Type="http://schemas.openxmlformats.org/officeDocument/2006/relationships/image" Target="../media/image68.png"/><Relationship Id="rId17" Type="http://schemas.openxmlformats.org/officeDocument/2006/relationships/image" Target="../media/image73.png"/><Relationship Id="rId25" Type="http://schemas.openxmlformats.org/officeDocument/2006/relationships/image" Target="../media/image81.png"/><Relationship Id="rId33" Type="http://schemas.openxmlformats.org/officeDocument/2006/relationships/image" Target="../media/image24.jpeg"/><Relationship Id="rId38" Type="http://schemas.openxmlformats.org/officeDocument/2006/relationships/image" Target="../media/image93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13" Type="http://schemas.openxmlformats.org/officeDocument/2006/relationships/image" Target="../media/image107.png"/><Relationship Id="rId18" Type="http://schemas.openxmlformats.org/officeDocument/2006/relationships/image" Target="../media/image113.png"/><Relationship Id="rId3" Type="http://schemas.openxmlformats.org/officeDocument/2006/relationships/image" Target="../media/image98.png"/><Relationship Id="rId21" Type="http://schemas.openxmlformats.org/officeDocument/2006/relationships/image" Target="../media/image116.png"/><Relationship Id="rId7" Type="http://schemas.openxmlformats.org/officeDocument/2006/relationships/image" Target="../media/image102.png"/><Relationship Id="rId12" Type="http://schemas.openxmlformats.org/officeDocument/2006/relationships/image" Target="../media/image106.png"/><Relationship Id="rId17" Type="http://schemas.openxmlformats.org/officeDocument/2006/relationships/image" Target="../media/image111.png"/><Relationship Id="rId2" Type="http://schemas.openxmlformats.org/officeDocument/2006/relationships/image" Target="../media/image97.png"/><Relationship Id="rId16" Type="http://schemas.openxmlformats.org/officeDocument/2006/relationships/image" Target="../media/image110.png"/><Relationship Id="rId20" Type="http://schemas.openxmlformats.org/officeDocument/2006/relationships/image" Target="../media/image11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1.png"/><Relationship Id="rId11" Type="http://schemas.openxmlformats.org/officeDocument/2006/relationships/image" Target="../media/image86.png"/><Relationship Id="rId5" Type="http://schemas.openxmlformats.org/officeDocument/2006/relationships/image" Target="../media/image100.png"/><Relationship Id="rId15" Type="http://schemas.openxmlformats.org/officeDocument/2006/relationships/image" Target="../media/image109.png"/><Relationship Id="rId10" Type="http://schemas.openxmlformats.org/officeDocument/2006/relationships/image" Target="../media/image105.png"/><Relationship Id="rId19" Type="http://schemas.openxmlformats.org/officeDocument/2006/relationships/image" Target="../media/image114.png"/><Relationship Id="rId4" Type="http://schemas.openxmlformats.org/officeDocument/2006/relationships/image" Target="../media/image99.png"/><Relationship Id="rId9" Type="http://schemas.openxmlformats.org/officeDocument/2006/relationships/image" Target="../media/image104.png"/><Relationship Id="rId14" Type="http://schemas.openxmlformats.org/officeDocument/2006/relationships/image" Target="../media/image108.png"/><Relationship Id="rId22" Type="http://schemas.openxmlformats.org/officeDocument/2006/relationships/image" Target="../media/image2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8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png"/><Relationship Id="rId13" Type="http://schemas.openxmlformats.org/officeDocument/2006/relationships/image" Target="../media/image142.png"/><Relationship Id="rId18" Type="http://schemas.openxmlformats.org/officeDocument/2006/relationships/image" Target="../media/image147.png"/><Relationship Id="rId3" Type="http://schemas.openxmlformats.org/officeDocument/2006/relationships/image" Target="../media/image40.png"/><Relationship Id="rId7" Type="http://schemas.openxmlformats.org/officeDocument/2006/relationships/image" Target="../media/image135.png"/><Relationship Id="rId12" Type="http://schemas.openxmlformats.org/officeDocument/2006/relationships/image" Target="../media/image24.jpeg"/><Relationship Id="rId17" Type="http://schemas.openxmlformats.org/officeDocument/2006/relationships/image" Target="../media/image146.png"/><Relationship Id="rId2" Type="http://schemas.openxmlformats.org/officeDocument/2006/relationships/image" Target="../media/image119.png"/><Relationship Id="rId16" Type="http://schemas.openxmlformats.org/officeDocument/2006/relationships/image" Target="../media/image145.png"/><Relationship Id="rId20" Type="http://schemas.openxmlformats.org/officeDocument/2006/relationships/image" Target="../media/image14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2.png"/><Relationship Id="rId11" Type="http://schemas.openxmlformats.org/officeDocument/2006/relationships/image" Target="../media/image141.png"/><Relationship Id="rId5" Type="http://schemas.openxmlformats.org/officeDocument/2006/relationships/image" Target="../media/image121.png"/><Relationship Id="rId15" Type="http://schemas.openxmlformats.org/officeDocument/2006/relationships/image" Target="../media/image144.png"/><Relationship Id="rId10" Type="http://schemas.openxmlformats.org/officeDocument/2006/relationships/image" Target="../media/image140.png"/><Relationship Id="rId19" Type="http://schemas.openxmlformats.org/officeDocument/2006/relationships/image" Target="../media/image148.png"/><Relationship Id="rId4" Type="http://schemas.openxmlformats.org/officeDocument/2006/relationships/image" Target="../media/image120.png"/><Relationship Id="rId9" Type="http://schemas.openxmlformats.org/officeDocument/2006/relationships/image" Target="../media/image138.png"/><Relationship Id="rId14" Type="http://schemas.openxmlformats.org/officeDocument/2006/relationships/image" Target="../media/image143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3.png"/><Relationship Id="rId13" Type="http://schemas.openxmlformats.org/officeDocument/2006/relationships/image" Target="../media/image218.png"/><Relationship Id="rId18" Type="http://schemas.openxmlformats.org/officeDocument/2006/relationships/image" Target="../media/image223.png"/><Relationship Id="rId3" Type="http://schemas.openxmlformats.org/officeDocument/2006/relationships/image" Target="../media/image208.png"/><Relationship Id="rId7" Type="http://schemas.openxmlformats.org/officeDocument/2006/relationships/image" Target="../media/image212.png"/><Relationship Id="rId12" Type="http://schemas.openxmlformats.org/officeDocument/2006/relationships/image" Target="../media/image217.png"/><Relationship Id="rId17" Type="http://schemas.openxmlformats.org/officeDocument/2006/relationships/image" Target="../media/image150.png"/><Relationship Id="rId2" Type="http://schemas.openxmlformats.org/officeDocument/2006/relationships/image" Target="../media/image207.png"/><Relationship Id="rId16" Type="http://schemas.openxmlformats.org/officeDocument/2006/relationships/image" Target="../media/image22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1.png"/><Relationship Id="rId11" Type="http://schemas.openxmlformats.org/officeDocument/2006/relationships/image" Target="../media/image216.png"/><Relationship Id="rId5" Type="http://schemas.openxmlformats.org/officeDocument/2006/relationships/image" Target="../media/image210.png"/><Relationship Id="rId15" Type="http://schemas.openxmlformats.org/officeDocument/2006/relationships/image" Target="../media/image220.png"/><Relationship Id="rId10" Type="http://schemas.openxmlformats.org/officeDocument/2006/relationships/image" Target="../media/image215.png"/><Relationship Id="rId19" Type="http://schemas.openxmlformats.org/officeDocument/2006/relationships/slide" Target="slide39.xml"/><Relationship Id="rId4" Type="http://schemas.openxmlformats.org/officeDocument/2006/relationships/image" Target="../media/image209.png"/><Relationship Id="rId9" Type="http://schemas.openxmlformats.org/officeDocument/2006/relationships/image" Target="../media/image214.png"/><Relationship Id="rId14" Type="http://schemas.openxmlformats.org/officeDocument/2006/relationships/image" Target="../media/image219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70.png"/><Relationship Id="rId13" Type="http://schemas.openxmlformats.org/officeDocument/2006/relationships/image" Target="../media/image1520.png"/><Relationship Id="rId18" Type="http://schemas.openxmlformats.org/officeDocument/2006/relationships/image" Target="../media/image226.png"/><Relationship Id="rId3" Type="http://schemas.openxmlformats.org/officeDocument/2006/relationships/image" Target="../media/image1430.png"/><Relationship Id="rId7" Type="http://schemas.openxmlformats.org/officeDocument/2006/relationships/image" Target="../media/image1460.png"/><Relationship Id="rId12" Type="http://schemas.openxmlformats.org/officeDocument/2006/relationships/image" Target="../media/image1510.png"/><Relationship Id="rId17" Type="http://schemas.openxmlformats.org/officeDocument/2006/relationships/image" Target="../media/image225.png"/><Relationship Id="rId2" Type="http://schemas.openxmlformats.org/officeDocument/2006/relationships/image" Target="../media/image224.png"/><Relationship Id="rId16" Type="http://schemas.openxmlformats.org/officeDocument/2006/relationships/image" Target="../media/image155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50.png"/><Relationship Id="rId11" Type="http://schemas.openxmlformats.org/officeDocument/2006/relationships/image" Target="../media/image1500.png"/><Relationship Id="rId5" Type="http://schemas.openxmlformats.org/officeDocument/2006/relationships/image" Target="../media/image1440.png"/><Relationship Id="rId15" Type="http://schemas.openxmlformats.org/officeDocument/2006/relationships/image" Target="../media/image1540.png"/><Relationship Id="rId10" Type="http://schemas.openxmlformats.org/officeDocument/2006/relationships/image" Target="../media/image1490.png"/><Relationship Id="rId19" Type="http://schemas.openxmlformats.org/officeDocument/2006/relationships/image" Target="../media/image227.png"/><Relationship Id="rId4" Type="http://schemas.openxmlformats.org/officeDocument/2006/relationships/image" Target="../media/image1410.png"/><Relationship Id="rId9" Type="http://schemas.openxmlformats.org/officeDocument/2006/relationships/image" Target="../media/image1480.png"/><Relationship Id="rId14" Type="http://schemas.openxmlformats.org/officeDocument/2006/relationships/image" Target="../media/image1530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40.png"/><Relationship Id="rId3" Type="http://schemas.openxmlformats.org/officeDocument/2006/relationships/image" Target="../media/image229.png"/><Relationship Id="rId7" Type="http://schemas.openxmlformats.org/officeDocument/2006/relationships/image" Target="../media/image1630.png"/><Relationship Id="rId2" Type="http://schemas.openxmlformats.org/officeDocument/2006/relationships/image" Target="../media/image22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20.png"/><Relationship Id="rId11" Type="http://schemas.openxmlformats.org/officeDocument/2006/relationships/image" Target="../media/image1680.png"/><Relationship Id="rId5" Type="http://schemas.openxmlformats.org/officeDocument/2006/relationships/image" Target="../media/image1610.png"/><Relationship Id="rId10" Type="http://schemas.openxmlformats.org/officeDocument/2006/relationships/image" Target="../media/image1670.png"/><Relationship Id="rId4" Type="http://schemas.openxmlformats.org/officeDocument/2006/relationships/image" Target="../media/image230.png"/><Relationship Id="rId9" Type="http://schemas.openxmlformats.org/officeDocument/2006/relationships/image" Target="../media/image1650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2.jpe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11.png"/><Relationship Id="rId11" Type="http://schemas.openxmlformats.org/officeDocument/2006/relationships/image" Target="../media/image19.png"/><Relationship Id="rId5" Type="http://schemas.openxmlformats.org/officeDocument/2006/relationships/image" Target="../media/image1310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10.png"/><Relationship Id="rId9" Type="http://schemas.openxmlformats.org/officeDocument/2006/relationships/image" Target="../media/image17.png"/><Relationship Id="rId1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4.jpeg"/><Relationship Id="rId7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0.png"/><Relationship Id="rId4" Type="http://schemas.openxmlformats.org/officeDocument/2006/relationships/image" Target="../media/image26.png"/><Relationship Id="rId9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3" Type="http://schemas.openxmlformats.org/officeDocument/2006/relationships/image" Target="../media/image31.png"/><Relationship Id="rId7" Type="http://schemas.openxmlformats.org/officeDocument/2006/relationships/customXml" Target="../ink/ink1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555384" y="2071823"/>
            <a:ext cx="7112617" cy="1220918"/>
          </a:xfrm>
        </p:spPr>
        <p:txBody>
          <a:bodyPr>
            <a:noAutofit/>
          </a:bodyPr>
          <a:lstStyle/>
          <a:p>
            <a:r>
              <a:rPr lang="en-US" sz="3200" i="1" dirty="0"/>
              <a:t>“Human ingenuity cannot concoct a cipher which human ingenuity cannot resolve.”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653" y="1616608"/>
            <a:ext cx="1571504" cy="2096814"/>
          </a:xfrm>
          <a:prstGeom prst="rect">
            <a:avLst/>
          </a:prstGeom>
        </p:spPr>
      </p:pic>
      <p:sp>
        <p:nvSpPr>
          <p:cNvPr id="6" name="Text Placeholder 3"/>
          <p:cNvSpPr txBox="1">
            <a:spLocks/>
          </p:cNvSpPr>
          <p:nvPr/>
        </p:nvSpPr>
        <p:spPr>
          <a:xfrm>
            <a:off x="7198719" y="3354836"/>
            <a:ext cx="3820627" cy="7171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Edgar Allan Poe, 1841</a:t>
            </a:r>
          </a:p>
        </p:txBody>
      </p:sp>
    </p:spTree>
    <p:extLst>
      <p:ext uri="{BB962C8B-B14F-4D97-AF65-F5344CB8AC3E}">
        <p14:creationId xmlns:p14="http://schemas.microsoft.com/office/powerpoint/2010/main" val="8073591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6551" y="-196850"/>
            <a:ext cx="13909920" cy="710565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858682" y="89144"/>
            <a:ext cx="8383869" cy="2209556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Cryptography and you</a:t>
            </a:r>
          </a:p>
        </p:txBody>
      </p:sp>
      <p:sp>
        <p:nvSpPr>
          <p:cNvPr id="4" name="Text Placeholder 3"/>
          <p:cNvSpPr txBox="1">
            <a:spLocks/>
          </p:cNvSpPr>
          <p:nvPr/>
        </p:nvSpPr>
        <p:spPr>
          <a:xfrm>
            <a:off x="1524001" y="6397785"/>
            <a:ext cx="8390965" cy="6436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i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Homage to “Zinc Oxide and You” – Kentucky Fried Movie</a:t>
            </a:r>
          </a:p>
        </p:txBody>
      </p:sp>
    </p:spTree>
    <p:extLst>
      <p:ext uri="{BB962C8B-B14F-4D97-AF65-F5344CB8AC3E}">
        <p14:creationId xmlns:p14="http://schemas.microsoft.com/office/powerpoint/2010/main" val="19243219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2" name="Ink 21"/>
              <p14:cNvContentPartPr/>
              <p14:nvPr/>
            </p14:nvContentPartPr>
            <p14:xfrm>
              <a:off x="1560471" y="5222302"/>
              <a:ext cx="9196920" cy="19764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55431" y="5213318"/>
                <a:ext cx="9211680" cy="2163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4" name="Ink 23"/>
              <p14:cNvContentPartPr/>
              <p14:nvPr/>
            </p14:nvContentPartPr>
            <p14:xfrm>
              <a:off x="4838991" y="2396302"/>
              <a:ext cx="87120" cy="291996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830351" y="2394142"/>
                <a:ext cx="104400" cy="292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6" name="Ink 25"/>
              <p14:cNvContentPartPr/>
              <p14:nvPr/>
            </p14:nvContentPartPr>
            <p14:xfrm>
              <a:off x="4284951" y="1072582"/>
              <a:ext cx="4465800" cy="132696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277750" y="1063582"/>
                <a:ext cx="4481281" cy="134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8" name="Ink 27"/>
              <p14:cNvContentPartPr/>
              <p14:nvPr/>
            </p14:nvContentPartPr>
            <p14:xfrm>
              <a:off x="8418831" y="2371102"/>
              <a:ext cx="20880" cy="288648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410191" y="2364982"/>
                <a:ext cx="38160" cy="290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7" name="Ink 36"/>
              <p14:cNvContentPartPr/>
              <p14:nvPr/>
            </p14:nvContentPartPr>
            <p14:xfrm>
              <a:off x="8854071" y="58462"/>
              <a:ext cx="1516320" cy="1499400"/>
            </p14:xfrm>
          </p:contentPart>
        </mc:Choice>
        <mc:Fallback xmlns="">
          <p:pic>
            <p:nvPicPr>
              <p:cNvPr id="37" name="Ink 3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851191" y="52702"/>
                <a:ext cx="1523880" cy="150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7" name="Ink 46"/>
              <p14:cNvContentPartPr/>
              <p14:nvPr/>
            </p14:nvContentPartPr>
            <p14:xfrm>
              <a:off x="6268191" y="4222582"/>
              <a:ext cx="100800" cy="939960"/>
            </p14:xfrm>
          </p:contentPart>
        </mc:Choice>
        <mc:Fallback xmlns="">
          <p:pic>
            <p:nvPicPr>
              <p:cNvPr id="47" name="Ink 46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261711" y="4218982"/>
                <a:ext cx="110880" cy="9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9" name="Ink 48"/>
              <p14:cNvContentPartPr/>
              <p14:nvPr/>
            </p14:nvContentPartPr>
            <p14:xfrm>
              <a:off x="6030951" y="4137262"/>
              <a:ext cx="1359360" cy="52920"/>
            </p14:xfrm>
          </p:contentPart>
        </mc:Choice>
        <mc:Fallback xmlns="">
          <p:pic>
            <p:nvPicPr>
              <p:cNvPr id="49" name="Ink 48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028071" y="4127542"/>
                <a:ext cx="1372680" cy="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50" name="Ink 49"/>
              <p14:cNvContentPartPr/>
              <p14:nvPr/>
            </p14:nvContentPartPr>
            <p14:xfrm>
              <a:off x="7056231" y="4202062"/>
              <a:ext cx="83520" cy="911520"/>
            </p14:xfrm>
          </p:contentPart>
        </mc:Choice>
        <mc:Fallback xmlns="">
          <p:pic>
            <p:nvPicPr>
              <p:cNvPr id="50" name="Ink 49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052991" y="4198822"/>
                <a:ext cx="95040" cy="9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5" name="Ink 54"/>
              <p14:cNvContentPartPr/>
              <p14:nvPr/>
            </p14:nvContentPartPr>
            <p14:xfrm>
              <a:off x="7798191" y="4654222"/>
              <a:ext cx="63720" cy="458280"/>
            </p14:xfrm>
          </p:contentPart>
        </mc:Choice>
        <mc:Fallback xmlns="">
          <p:pic>
            <p:nvPicPr>
              <p:cNvPr id="55" name="Ink 54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794591" y="4651342"/>
                <a:ext cx="72360" cy="46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6" name="Ink 55"/>
              <p14:cNvContentPartPr/>
              <p14:nvPr/>
            </p14:nvContentPartPr>
            <p14:xfrm>
              <a:off x="7807191" y="4623982"/>
              <a:ext cx="347400" cy="37440"/>
            </p14:xfrm>
          </p:contentPart>
        </mc:Choice>
        <mc:Fallback xmlns="">
          <p:pic>
            <p:nvPicPr>
              <p:cNvPr id="56" name="Ink 55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801431" y="4619662"/>
                <a:ext cx="36108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70" name="Ink 69"/>
              <p14:cNvContentPartPr/>
              <p14:nvPr/>
            </p14:nvContentPartPr>
            <p14:xfrm>
              <a:off x="7283391" y="3856102"/>
              <a:ext cx="704160" cy="1192680"/>
            </p14:xfrm>
          </p:contentPart>
        </mc:Choice>
        <mc:Fallback xmlns="">
          <p:pic>
            <p:nvPicPr>
              <p:cNvPr id="70" name="Ink 69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275831" y="3853942"/>
                <a:ext cx="719280" cy="120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71" name="Ink 70"/>
              <p14:cNvContentPartPr/>
              <p14:nvPr/>
            </p14:nvContentPartPr>
            <p14:xfrm>
              <a:off x="8095911" y="4072462"/>
              <a:ext cx="111960" cy="1076400"/>
            </p14:xfrm>
          </p:contentPart>
        </mc:Choice>
        <mc:Fallback xmlns="">
          <p:pic>
            <p:nvPicPr>
              <p:cNvPr id="71" name="Ink 70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088711" y="4065622"/>
                <a:ext cx="127800" cy="109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73" name="Ink 72"/>
              <p14:cNvContentPartPr/>
              <p14:nvPr/>
            </p14:nvContentPartPr>
            <p14:xfrm>
              <a:off x="7297791" y="4500862"/>
              <a:ext cx="494280" cy="367920"/>
            </p14:xfrm>
          </p:contentPart>
        </mc:Choice>
        <mc:Fallback xmlns="">
          <p:pic>
            <p:nvPicPr>
              <p:cNvPr id="73" name="Ink 72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293831" y="4494382"/>
                <a:ext cx="505080" cy="37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76" name="Ink 75"/>
              <p14:cNvContentPartPr/>
              <p14:nvPr/>
            </p14:nvContentPartPr>
            <p14:xfrm>
              <a:off x="7402911" y="3846022"/>
              <a:ext cx="600120" cy="217080"/>
            </p14:xfrm>
          </p:contentPart>
        </mc:Choice>
        <mc:Fallback xmlns="">
          <p:pic>
            <p:nvPicPr>
              <p:cNvPr id="76" name="Ink 75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396791" y="3837382"/>
                <a:ext cx="609120" cy="23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77" name="Ink 76"/>
              <p14:cNvContentPartPr/>
              <p14:nvPr/>
            </p14:nvContentPartPr>
            <p14:xfrm>
              <a:off x="7396431" y="3695542"/>
              <a:ext cx="588240" cy="357480"/>
            </p14:xfrm>
          </p:contentPart>
        </mc:Choice>
        <mc:Fallback xmlns="">
          <p:pic>
            <p:nvPicPr>
              <p:cNvPr id="77" name="Ink 76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390671" y="3686902"/>
                <a:ext cx="597600" cy="37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86" name="Ink 85"/>
              <p14:cNvContentPartPr/>
              <p14:nvPr/>
            </p14:nvContentPartPr>
            <p14:xfrm>
              <a:off x="5645391" y="3779422"/>
              <a:ext cx="571320" cy="1200600"/>
            </p14:xfrm>
          </p:contentPart>
        </mc:Choice>
        <mc:Fallback xmlns="">
          <p:pic>
            <p:nvPicPr>
              <p:cNvPr id="86" name="Ink 85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639275" y="3776182"/>
                <a:ext cx="583552" cy="120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91" name="Ink 90"/>
              <p14:cNvContentPartPr/>
              <p14:nvPr/>
            </p14:nvContentPartPr>
            <p14:xfrm>
              <a:off x="5265591" y="3396742"/>
              <a:ext cx="1222560" cy="700200"/>
            </p14:xfrm>
          </p:contentPart>
        </mc:Choice>
        <mc:Fallback xmlns="">
          <p:pic>
            <p:nvPicPr>
              <p:cNvPr id="91" name="Ink 90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258753" y="3392422"/>
                <a:ext cx="1237676" cy="71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01" name="Ink 100"/>
              <p14:cNvContentPartPr/>
              <p14:nvPr/>
            </p14:nvContentPartPr>
            <p14:xfrm>
              <a:off x="5448471" y="3878782"/>
              <a:ext cx="458280" cy="1120680"/>
            </p14:xfrm>
          </p:contentPart>
        </mc:Choice>
        <mc:Fallback xmlns="">
          <p:pic>
            <p:nvPicPr>
              <p:cNvPr id="101" name="Ink 100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441631" y="3871942"/>
                <a:ext cx="473400" cy="113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06" name="Ink 105"/>
              <p14:cNvContentPartPr/>
              <p14:nvPr/>
            </p14:nvContentPartPr>
            <p14:xfrm>
              <a:off x="5847711" y="4440382"/>
              <a:ext cx="359640" cy="253800"/>
            </p14:xfrm>
          </p:contentPart>
        </mc:Choice>
        <mc:Fallback xmlns="">
          <p:pic>
            <p:nvPicPr>
              <p:cNvPr id="106" name="Ink 105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842671" y="4433902"/>
                <a:ext cx="366840" cy="26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07" name="Ink 106"/>
              <p14:cNvContentPartPr/>
              <p14:nvPr/>
            </p14:nvContentPartPr>
            <p14:xfrm>
              <a:off x="6669231" y="3216022"/>
              <a:ext cx="1355400" cy="835920"/>
            </p14:xfrm>
          </p:contentPart>
        </mc:Choice>
        <mc:Fallback xmlns="">
          <p:pic>
            <p:nvPicPr>
              <p:cNvPr id="107" name="Ink 106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663471" y="3209542"/>
                <a:ext cx="1367640" cy="852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293191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2" name="Ink 21"/>
              <p14:cNvContentPartPr/>
              <p14:nvPr/>
            </p14:nvContentPartPr>
            <p14:xfrm>
              <a:off x="1560471" y="5222302"/>
              <a:ext cx="9196920" cy="19764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55431" y="5213318"/>
                <a:ext cx="9211680" cy="2163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4" name="Ink 23"/>
              <p14:cNvContentPartPr/>
              <p14:nvPr/>
            </p14:nvContentPartPr>
            <p14:xfrm>
              <a:off x="4838991" y="2396302"/>
              <a:ext cx="87120" cy="291996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830351" y="2394142"/>
                <a:ext cx="104400" cy="292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6" name="Ink 25"/>
              <p14:cNvContentPartPr/>
              <p14:nvPr/>
            </p14:nvContentPartPr>
            <p14:xfrm>
              <a:off x="4284951" y="1072582"/>
              <a:ext cx="4465800" cy="132696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277750" y="1063582"/>
                <a:ext cx="4481281" cy="134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8" name="Ink 27"/>
              <p14:cNvContentPartPr/>
              <p14:nvPr/>
            </p14:nvContentPartPr>
            <p14:xfrm>
              <a:off x="8418831" y="2371102"/>
              <a:ext cx="20880" cy="288648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410191" y="2364982"/>
                <a:ext cx="38160" cy="290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7" name="Ink 36"/>
              <p14:cNvContentPartPr/>
              <p14:nvPr/>
            </p14:nvContentPartPr>
            <p14:xfrm>
              <a:off x="8887191" y="1091302"/>
              <a:ext cx="148680" cy="227880"/>
            </p14:xfrm>
          </p:contentPart>
        </mc:Choice>
        <mc:Fallback xmlns="">
          <p:pic>
            <p:nvPicPr>
              <p:cNvPr id="37" name="Ink 3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883231" y="1087702"/>
                <a:ext cx="156960" cy="23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7" name="Ink 46"/>
              <p14:cNvContentPartPr/>
              <p14:nvPr/>
            </p14:nvContentPartPr>
            <p14:xfrm>
              <a:off x="6268191" y="4222582"/>
              <a:ext cx="100800" cy="939960"/>
            </p14:xfrm>
          </p:contentPart>
        </mc:Choice>
        <mc:Fallback xmlns="">
          <p:pic>
            <p:nvPicPr>
              <p:cNvPr id="47" name="Ink 46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261711" y="4218982"/>
                <a:ext cx="110880" cy="9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9" name="Ink 48"/>
              <p14:cNvContentPartPr/>
              <p14:nvPr/>
            </p14:nvContentPartPr>
            <p14:xfrm>
              <a:off x="6030951" y="4137262"/>
              <a:ext cx="1359360" cy="52920"/>
            </p14:xfrm>
          </p:contentPart>
        </mc:Choice>
        <mc:Fallback xmlns="">
          <p:pic>
            <p:nvPicPr>
              <p:cNvPr id="49" name="Ink 48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028071" y="4127542"/>
                <a:ext cx="1372680" cy="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50" name="Ink 49"/>
              <p14:cNvContentPartPr/>
              <p14:nvPr/>
            </p14:nvContentPartPr>
            <p14:xfrm>
              <a:off x="7056231" y="4202062"/>
              <a:ext cx="83520" cy="911520"/>
            </p14:xfrm>
          </p:contentPart>
        </mc:Choice>
        <mc:Fallback xmlns="">
          <p:pic>
            <p:nvPicPr>
              <p:cNvPr id="50" name="Ink 49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052991" y="4198822"/>
                <a:ext cx="95040" cy="9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86" name="Ink 85"/>
              <p14:cNvContentPartPr/>
              <p14:nvPr/>
            </p14:nvContentPartPr>
            <p14:xfrm>
              <a:off x="5645391" y="3779422"/>
              <a:ext cx="571320" cy="1200600"/>
            </p14:xfrm>
          </p:contentPart>
        </mc:Choice>
        <mc:Fallback xmlns="">
          <p:pic>
            <p:nvPicPr>
              <p:cNvPr id="86" name="Ink 85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639275" y="3776182"/>
                <a:ext cx="583552" cy="120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91" name="Ink 90"/>
              <p14:cNvContentPartPr/>
              <p14:nvPr/>
            </p14:nvContentPartPr>
            <p14:xfrm>
              <a:off x="5265591" y="3396742"/>
              <a:ext cx="1222560" cy="700200"/>
            </p14:xfrm>
          </p:contentPart>
        </mc:Choice>
        <mc:Fallback xmlns="">
          <p:pic>
            <p:nvPicPr>
              <p:cNvPr id="91" name="Ink 90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258753" y="3392422"/>
                <a:ext cx="1237676" cy="71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01" name="Ink 100"/>
              <p14:cNvContentPartPr/>
              <p14:nvPr/>
            </p14:nvContentPartPr>
            <p14:xfrm>
              <a:off x="5448471" y="3878782"/>
              <a:ext cx="458280" cy="1120680"/>
            </p14:xfrm>
          </p:contentPart>
        </mc:Choice>
        <mc:Fallback xmlns="">
          <p:pic>
            <p:nvPicPr>
              <p:cNvPr id="101" name="Ink 100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441631" y="3871942"/>
                <a:ext cx="473400" cy="113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06" name="Ink 105"/>
              <p14:cNvContentPartPr/>
              <p14:nvPr/>
            </p14:nvContentPartPr>
            <p14:xfrm>
              <a:off x="5847711" y="4440382"/>
              <a:ext cx="359640" cy="253800"/>
            </p14:xfrm>
          </p:contentPart>
        </mc:Choice>
        <mc:Fallback xmlns="">
          <p:pic>
            <p:nvPicPr>
              <p:cNvPr id="106" name="Ink 105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842671" y="4433902"/>
                <a:ext cx="366840" cy="26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6" name="Ink 5"/>
              <p14:cNvContentPartPr/>
              <p14:nvPr/>
            </p14:nvContentPartPr>
            <p14:xfrm>
              <a:off x="8737792" y="3392782"/>
              <a:ext cx="1849291" cy="17431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729152" y="3387742"/>
                <a:ext cx="1865851" cy="175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8" name="Ink 7"/>
              <p14:cNvContentPartPr/>
              <p14:nvPr/>
            </p14:nvContentPartPr>
            <p14:xfrm>
              <a:off x="8736322" y="3138242"/>
              <a:ext cx="1904760" cy="31572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728763" y="3130322"/>
                <a:ext cx="1915918" cy="32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9" name="Ink 8"/>
              <p14:cNvContentPartPr/>
              <p14:nvPr/>
            </p14:nvContentPartPr>
            <p14:xfrm>
              <a:off x="8854071" y="746782"/>
              <a:ext cx="189720" cy="4824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8851191" y="741742"/>
                <a:ext cx="19620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0" name="Ink 9"/>
              <p14:cNvContentPartPr/>
              <p14:nvPr/>
            </p14:nvContentPartPr>
            <p14:xfrm>
              <a:off x="8900151" y="410542"/>
              <a:ext cx="228240" cy="7416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8896911" y="406942"/>
                <a:ext cx="235800" cy="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1" name="Ink 10"/>
              <p14:cNvContentPartPr/>
              <p14:nvPr/>
            </p14:nvContentPartPr>
            <p14:xfrm>
              <a:off x="9100311" y="217582"/>
              <a:ext cx="1015200" cy="107640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9092394" y="215422"/>
                <a:ext cx="1032114" cy="108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2" name="Ink 11"/>
              <p14:cNvContentPartPr/>
              <p14:nvPr/>
            </p14:nvContentPartPr>
            <p14:xfrm>
              <a:off x="9314511" y="1340062"/>
              <a:ext cx="34200" cy="21780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9308031" y="1335022"/>
                <a:ext cx="43920" cy="22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3" name="Ink 12"/>
              <p14:cNvContentPartPr/>
              <p14:nvPr/>
            </p14:nvContentPartPr>
            <p14:xfrm>
              <a:off x="9124071" y="58462"/>
              <a:ext cx="192600" cy="20304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9121551" y="52702"/>
                <a:ext cx="199080" cy="21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4" name="Ink 13"/>
              <p14:cNvContentPartPr/>
              <p14:nvPr/>
            </p14:nvContentPartPr>
            <p14:xfrm>
              <a:off x="9747951" y="1325662"/>
              <a:ext cx="139320" cy="19044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9744351" y="1322782"/>
                <a:ext cx="14724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5" name="Ink 14"/>
              <p14:cNvContentPartPr/>
              <p14:nvPr/>
            </p14:nvContentPartPr>
            <p14:xfrm>
              <a:off x="9827871" y="128302"/>
              <a:ext cx="542520" cy="93312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9823554" y="125782"/>
                <a:ext cx="551514" cy="9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6" name="Ink 15"/>
              <p14:cNvContentPartPr/>
              <p14:nvPr/>
            </p14:nvContentPartPr>
            <p14:xfrm>
              <a:off x="10018311" y="1208662"/>
              <a:ext cx="156600" cy="9468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0013271" y="1204702"/>
                <a:ext cx="16416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0" name="Ink 29"/>
              <p14:cNvContentPartPr/>
              <p14:nvPr/>
            </p14:nvContentPartPr>
            <p14:xfrm>
              <a:off x="6669232" y="3216022"/>
              <a:ext cx="1538611" cy="193284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663472" y="3209542"/>
                <a:ext cx="1553011" cy="1948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305754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2" name="Ink 21"/>
              <p14:cNvContentPartPr/>
              <p14:nvPr/>
            </p14:nvContentPartPr>
            <p14:xfrm>
              <a:off x="1560471" y="5222302"/>
              <a:ext cx="9196920" cy="19764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55431" y="5213318"/>
                <a:ext cx="9211680" cy="2163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4" name="Ink 23"/>
              <p14:cNvContentPartPr/>
              <p14:nvPr/>
            </p14:nvContentPartPr>
            <p14:xfrm>
              <a:off x="4838991" y="2396302"/>
              <a:ext cx="87120" cy="291996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830351" y="2394142"/>
                <a:ext cx="104400" cy="292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6" name="Ink 25"/>
              <p14:cNvContentPartPr/>
              <p14:nvPr/>
            </p14:nvContentPartPr>
            <p14:xfrm>
              <a:off x="4284951" y="1072582"/>
              <a:ext cx="4465800" cy="132696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277750" y="1063582"/>
                <a:ext cx="4481281" cy="134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8" name="Ink 27"/>
              <p14:cNvContentPartPr/>
              <p14:nvPr/>
            </p14:nvContentPartPr>
            <p14:xfrm>
              <a:off x="8418831" y="2371102"/>
              <a:ext cx="20880" cy="288648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410191" y="2364982"/>
                <a:ext cx="38160" cy="290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7" name="Ink 36"/>
              <p14:cNvContentPartPr/>
              <p14:nvPr/>
            </p14:nvContentPartPr>
            <p14:xfrm>
              <a:off x="8887191" y="1091302"/>
              <a:ext cx="148680" cy="227880"/>
            </p14:xfrm>
          </p:contentPart>
        </mc:Choice>
        <mc:Fallback xmlns="">
          <p:pic>
            <p:nvPicPr>
              <p:cNvPr id="37" name="Ink 3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883231" y="1087702"/>
                <a:ext cx="156960" cy="23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" name="Ink 5"/>
              <p14:cNvContentPartPr/>
              <p14:nvPr/>
            </p14:nvContentPartPr>
            <p14:xfrm>
              <a:off x="8737792" y="3392782"/>
              <a:ext cx="1849291" cy="14648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729152" y="3387742"/>
                <a:ext cx="1865851" cy="147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" name="Ink 7"/>
              <p14:cNvContentPartPr/>
              <p14:nvPr/>
            </p14:nvContentPartPr>
            <p14:xfrm>
              <a:off x="8736322" y="3138242"/>
              <a:ext cx="1904760" cy="31572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728763" y="3130322"/>
                <a:ext cx="1915918" cy="32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9" name="Ink 8"/>
              <p14:cNvContentPartPr/>
              <p14:nvPr/>
            </p14:nvContentPartPr>
            <p14:xfrm>
              <a:off x="8854071" y="746782"/>
              <a:ext cx="189720" cy="4824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851191" y="741742"/>
                <a:ext cx="19620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0" name="Ink 9"/>
              <p14:cNvContentPartPr/>
              <p14:nvPr/>
            </p14:nvContentPartPr>
            <p14:xfrm>
              <a:off x="8900151" y="410542"/>
              <a:ext cx="228240" cy="7416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896911" y="406942"/>
                <a:ext cx="235800" cy="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1" name="Ink 10"/>
              <p14:cNvContentPartPr/>
              <p14:nvPr/>
            </p14:nvContentPartPr>
            <p14:xfrm>
              <a:off x="9100311" y="217582"/>
              <a:ext cx="1015200" cy="107640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9092394" y="215422"/>
                <a:ext cx="1032114" cy="108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2" name="Ink 11"/>
              <p14:cNvContentPartPr/>
              <p14:nvPr/>
            </p14:nvContentPartPr>
            <p14:xfrm>
              <a:off x="9314511" y="1340062"/>
              <a:ext cx="34200" cy="21780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9308031" y="1335022"/>
                <a:ext cx="43920" cy="22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3" name="Ink 12"/>
              <p14:cNvContentPartPr/>
              <p14:nvPr/>
            </p14:nvContentPartPr>
            <p14:xfrm>
              <a:off x="9124071" y="58462"/>
              <a:ext cx="192600" cy="20304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9121551" y="52702"/>
                <a:ext cx="199080" cy="21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4" name="Ink 13"/>
              <p14:cNvContentPartPr/>
              <p14:nvPr/>
            </p14:nvContentPartPr>
            <p14:xfrm>
              <a:off x="9747951" y="1325662"/>
              <a:ext cx="139320" cy="19044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9744351" y="1322782"/>
                <a:ext cx="14724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5" name="Ink 14"/>
              <p14:cNvContentPartPr/>
              <p14:nvPr/>
            </p14:nvContentPartPr>
            <p14:xfrm>
              <a:off x="9827871" y="128302"/>
              <a:ext cx="542520" cy="93312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9823554" y="125782"/>
                <a:ext cx="551514" cy="9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6" name="Ink 15"/>
              <p14:cNvContentPartPr/>
              <p14:nvPr/>
            </p14:nvContentPartPr>
            <p14:xfrm>
              <a:off x="10018311" y="1208662"/>
              <a:ext cx="156600" cy="9468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0013271" y="1204702"/>
                <a:ext cx="16416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" name="Ink 1"/>
              <p14:cNvContentPartPr/>
              <p14:nvPr/>
            </p14:nvContentPartPr>
            <p14:xfrm>
              <a:off x="5265591" y="3396742"/>
              <a:ext cx="1216440" cy="6224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258751" y="3392422"/>
                <a:ext cx="1230120" cy="63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" name="Ink 2"/>
              <p14:cNvContentPartPr/>
              <p14:nvPr/>
            </p14:nvContentPartPr>
            <p14:xfrm>
              <a:off x="7283392" y="3550462"/>
              <a:ext cx="741211" cy="14983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275832" y="3545422"/>
                <a:ext cx="755250" cy="151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7" name="Ink 16"/>
              <p14:cNvContentPartPr/>
              <p14:nvPr/>
            </p14:nvContentPartPr>
            <p14:xfrm>
              <a:off x="8919232" y="3427342"/>
              <a:ext cx="1478131" cy="48636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8912392" y="3422302"/>
                <a:ext cx="1495051" cy="50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8" name="Ink 17"/>
              <p14:cNvContentPartPr/>
              <p14:nvPr/>
            </p14:nvContentPartPr>
            <p14:xfrm>
              <a:off x="9474352" y="4694542"/>
              <a:ext cx="358171" cy="44136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9466433" y="4689142"/>
                <a:ext cx="375810" cy="45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9" name="Ink 18"/>
              <p14:cNvContentPartPr/>
              <p14:nvPr/>
            </p14:nvContentPartPr>
            <p14:xfrm>
              <a:off x="1524000" y="0"/>
              <a:ext cx="0" cy="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0" y="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0" name="Ink 19"/>
              <p14:cNvContentPartPr/>
              <p14:nvPr/>
            </p14:nvContentPartPr>
            <p14:xfrm>
              <a:off x="5645391" y="3779422"/>
              <a:ext cx="571320" cy="120060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639275" y="3776182"/>
                <a:ext cx="583552" cy="1209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647248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2" name="Ink 21"/>
              <p14:cNvContentPartPr/>
              <p14:nvPr/>
            </p14:nvContentPartPr>
            <p14:xfrm>
              <a:off x="1560471" y="5222302"/>
              <a:ext cx="9196920" cy="19764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55431" y="5213318"/>
                <a:ext cx="9211680" cy="2163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4" name="Ink 23"/>
              <p14:cNvContentPartPr/>
              <p14:nvPr/>
            </p14:nvContentPartPr>
            <p14:xfrm>
              <a:off x="4838991" y="2396302"/>
              <a:ext cx="87120" cy="291996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830351" y="2394142"/>
                <a:ext cx="104400" cy="292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6" name="Ink 25"/>
              <p14:cNvContentPartPr/>
              <p14:nvPr/>
            </p14:nvContentPartPr>
            <p14:xfrm>
              <a:off x="4284951" y="1072582"/>
              <a:ext cx="4465800" cy="132696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277750" y="1063582"/>
                <a:ext cx="4481281" cy="134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8" name="Ink 27"/>
              <p14:cNvContentPartPr/>
              <p14:nvPr/>
            </p14:nvContentPartPr>
            <p14:xfrm>
              <a:off x="8418831" y="2371102"/>
              <a:ext cx="20880" cy="288648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410191" y="2364982"/>
                <a:ext cx="38160" cy="290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7" name="Ink 36"/>
              <p14:cNvContentPartPr/>
              <p14:nvPr/>
            </p14:nvContentPartPr>
            <p14:xfrm>
              <a:off x="8887191" y="1091302"/>
              <a:ext cx="148680" cy="227880"/>
            </p14:xfrm>
          </p:contentPart>
        </mc:Choice>
        <mc:Fallback xmlns="">
          <p:pic>
            <p:nvPicPr>
              <p:cNvPr id="37" name="Ink 3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883231" y="1087702"/>
                <a:ext cx="156960" cy="23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" name="Ink 5"/>
              <p14:cNvContentPartPr/>
              <p14:nvPr/>
            </p14:nvContentPartPr>
            <p14:xfrm>
              <a:off x="8737792" y="3392782"/>
              <a:ext cx="1849291" cy="14648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729152" y="3387742"/>
                <a:ext cx="1865851" cy="147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" name="Ink 7"/>
              <p14:cNvContentPartPr/>
              <p14:nvPr/>
            </p14:nvContentPartPr>
            <p14:xfrm>
              <a:off x="8736322" y="3138242"/>
              <a:ext cx="1904760" cy="31572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728763" y="3130322"/>
                <a:ext cx="1915918" cy="32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9" name="Ink 8"/>
              <p14:cNvContentPartPr/>
              <p14:nvPr/>
            </p14:nvContentPartPr>
            <p14:xfrm>
              <a:off x="8854071" y="746782"/>
              <a:ext cx="189720" cy="4824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851191" y="741742"/>
                <a:ext cx="19620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0" name="Ink 9"/>
              <p14:cNvContentPartPr/>
              <p14:nvPr/>
            </p14:nvContentPartPr>
            <p14:xfrm>
              <a:off x="8900151" y="410542"/>
              <a:ext cx="228240" cy="7416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896911" y="406942"/>
                <a:ext cx="235800" cy="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1" name="Ink 10"/>
              <p14:cNvContentPartPr/>
              <p14:nvPr/>
            </p14:nvContentPartPr>
            <p14:xfrm>
              <a:off x="9100311" y="217582"/>
              <a:ext cx="1015200" cy="107640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9092394" y="215422"/>
                <a:ext cx="1032114" cy="108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2" name="Ink 11"/>
              <p14:cNvContentPartPr/>
              <p14:nvPr/>
            </p14:nvContentPartPr>
            <p14:xfrm>
              <a:off x="9314511" y="1340062"/>
              <a:ext cx="34200" cy="21780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9308031" y="1335022"/>
                <a:ext cx="43920" cy="22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3" name="Ink 12"/>
              <p14:cNvContentPartPr/>
              <p14:nvPr/>
            </p14:nvContentPartPr>
            <p14:xfrm>
              <a:off x="9124071" y="58462"/>
              <a:ext cx="192600" cy="20304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9121551" y="52702"/>
                <a:ext cx="199080" cy="21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4" name="Ink 13"/>
              <p14:cNvContentPartPr/>
              <p14:nvPr/>
            </p14:nvContentPartPr>
            <p14:xfrm>
              <a:off x="9747951" y="1325662"/>
              <a:ext cx="139320" cy="19044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9744351" y="1322782"/>
                <a:ext cx="14724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5" name="Ink 14"/>
              <p14:cNvContentPartPr/>
              <p14:nvPr/>
            </p14:nvContentPartPr>
            <p14:xfrm>
              <a:off x="9827871" y="128302"/>
              <a:ext cx="542520" cy="93312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9823554" y="125782"/>
                <a:ext cx="551514" cy="9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6" name="Ink 15"/>
              <p14:cNvContentPartPr/>
              <p14:nvPr/>
            </p14:nvContentPartPr>
            <p14:xfrm>
              <a:off x="10018311" y="1208662"/>
              <a:ext cx="156600" cy="9468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0013271" y="1204702"/>
                <a:ext cx="16416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" name="Ink 2"/>
              <p14:cNvContentPartPr/>
              <p14:nvPr/>
            </p14:nvContentPartPr>
            <p14:xfrm>
              <a:off x="7283392" y="3550462"/>
              <a:ext cx="741211" cy="14983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275832" y="3545422"/>
                <a:ext cx="755250" cy="151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7" name="Ink 16"/>
              <p14:cNvContentPartPr/>
              <p14:nvPr/>
            </p14:nvContentPartPr>
            <p14:xfrm>
              <a:off x="8919232" y="3427342"/>
              <a:ext cx="1478131" cy="48636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8912392" y="3422302"/>
                <a:ext cx="1495051" cy="50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8" name="Ink 17"/>
              <p14:cNvContentPartPr/>
              <p14:nvPr/>
            </p14:nvContentPartPr>
            <p14:xfrm>
              <a:off x="9474352" y="4694542"/>
              <a:ext cx="358171" cy="44136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9466433" y="4689142"/>
                <a:ext cx="375810" cy="45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9" name="Ink 18"/>
              <p14:cNvContentPartPr/>
              <p14:nvPr/>
            </p14:nvContentPartPr>
            <p14:xfrm>
              <a:off x="1524000" y="0"/>
              <a:ext cx="0" cy="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0" y="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0" name="Ink 19"/>
              <p14:cNvContentPartPr/>
              <p14:nvPr/>
            </p14:nvContentPartPr>
            <p14:xfrm>
              <a:off x="5645391" y="3779422"/>
              <a:ext cx="571320" cy="120060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639275" y="3776182"/>
                <a:ext cx="583552" cy="120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5" name="Ink 4"/>
              <p14:cNvContentPartPr/>
              <p14:nvPr/>
            </p14:nvContentPartPr>
            <p14:xfrm>
              <a:off x="5265591" y="3396742"/>
              <a:ext cx="1216440" cy="6224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258751" y="3392422"/>
                <a:ext cx="1230120" cy="63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7" name="Ink 6"/>
              <p14:cNvContentPartPr/>
              <p14:nvPr/>
            </p14:nvContentPartPr>
            <p14:xfrm>
              <a:off x="1810642" y="5351162"/>
              <a:ext cx="1878840" cy="5778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804522" y="5346122"/>
                <a:ext cx="1893240" cy="59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9" name="Ink 28"/>
              <p14:cNvContentPartPr/>
              <p14:nvPr/>
            </p14:nvContentPartPr>
            <p14:xfrm>
              <a:off x="2450362" y="2085962"/>
              <a:ext cx="1374480" cy="327132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443162" y="2083802"/>
                <a:ext cx="1389960" cy="327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6" name="Ink 35"/>
              <p14:cNvContentPartPr/>
              <p14:nvPr/>
            </p14:nvContentPartPr>
            <p14:xfrm>
              <a:off x="2527762" y="4671122"/>
              <a:ext cx="265680" cy="714600"/>
            </p14:xfrm>
          </p:contentPart>
        </mc:Choice>
        <mc:Fallback xmlns="">
          <p:pic>
            <p:nvPicPr>
              <p:cNvPr id="36" name="Ink 35"/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2519842" y="4668242"/>
                <a:ext cx="277560" cy="721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679035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2" name="Ink 21"/>
              <p14:cNvContentPartPr/>
              <p14:nvPr/>
            </p14:nvContentPartPr>
            <p14:xfrm>
              <a:off x="1560471" y="5222302"/>
              <a:ext cx="9196920" cy="19764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55431" y="5213318"/>
                <a:ext cx="9211680" cy="2163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4" name="Ink 23"/>
              <p14:cNvContentPartPr/>
              <p14:nvPr/>
            </p14:nvContentPartPr>
            <p14:xfrm>
              <a:off x="4838991" y="2396302"/>
              <a:ext cx="87120" cy="291996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830351" y="2394142"/>
                <a:ext cx="104400" cy="292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6" name="Ink 25"/>
              <p14:cNvContentPartPr/>
              <p14:nvPr/>
            </p14:nvContentPartPr>
            <p14:xfrm>
              <a:off x="4284951" y="1072582"/>
              <a:ext cx="4465800" cy="132696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277750" y="1063582"/>
                <a:ext cx="4481281" cy="134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8" name="Ink 27"/>
              <p14:cNvContentPartPr/>
              <p14:nvPr/>
            </p14:nvContentPartPr>
            <p14:xfrm>
              <a:off x="8418831" y="2371102"/>
              <a:ext cx="20880" cy="288648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410191" y="2364982"/>
                <a:ext cx="38160" cy="290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7" name="Ink 36"/>
              <p14:cNvContentPartPr/>
              <p14:nvPr/>
            </p14:nvContentPartPr>
            <p14:xfrm>
              <a:off x="8887191" y="1091302"/>
              <a:ext cx="148680" cy="227880"/>
            </p14:xfrm>
          </p:contentPart>
        </mc:Choice>
        <mc:Fallback xmlns="">
          <p:pic>
            <p:nvPicPr>
              <p:cNvPr id="37" name="Ink 3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883231" y="1087702"/>
                <a:ext cx="156960" cy="23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" name="Ink 5"/>
              <p14:cNvContentPartPr/>
              <p14:nvPr/>
            </p14:nvContentPartPr>
            <p14:xfrm>
              <a:off x="8737792" y="3392782"/>
              <a:ext cx="1849291" cy="14648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729152" y="3387742"/>
                <a:ext cx="1865851" cy="147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" name="Ink 7"/>
              <p14:cNvContentPartPr/>
              <p14:nvPr/>
            </p14:nvContentPartPr>
            <p14:xfrm>
              <a:off x="8736322" y="3138242"/>
              <a:ext cx="1904760" cy="31572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728763" y="3130322"/>
                <a:ext cx="1915918" cy="32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9" name="Ink 8"/>
              <p14:cNvContentPartPr/>
              <p14:nvPr/>
            </p14:nvContentPartPr>
            <p14:xfrm>
              <a:off x="8854071" y="746782"/>
              <a:ext cx="189720" cy="4824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851191" y="741742"/>
                <a:ext cx="19620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0" name="Ink 9"/>
              <p14:cNvContentPartPr/>
              <p14:nvPr/>
            </p14:nvContentPartPr>
            <p14:xfrm>
              <a:off x="8900151" y="410542"/>
              <a:ext cx="228240" cy="7416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896911" y="406942"/>
                <a:ext cx="235800" cy="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1" name="Ink 10"/>
              <p14:cNvContentPartPr/>
              <p14:nvPr/>
            </p14:nvContentPartPr>
            <p14:xfrm>
              <a:off x="9100311" y="217582"/>
              <a:ext cx="1015200" cy="107640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9092394" y="215422"/>
                <a:ext cx="1032114" cy="108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2" name="Ink 11"/>
              <p14:cNvContentPartPr/>
              <p14:nvPr/>
            </p14:nvContentPartPr>
            <p14:xfrm>
              <a:off x="9314511" y="1340062"/>
              <a:ext cx="34200" cy="21780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9308031" y="1335022"/>
                <a:ext cx="43920" cy="22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3" name="Ink 12"/>
              <p14:cNvContentPartPr/>
              <p14:nvPr/>
            </p14:nvContentPartPr>
            <p14:xfrm>
              <a:off x="9124071" y="58462"/>
              <a:ext cx="192600" cy="20304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9121551" y="52702"/>
                <a:ext cx="199080" cy="21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4" name="Ink 13"/>
              <p14:cNvContentPartPr/>
              <p14:nvPr/>
            </p14:nvContentPartPr>
            <p14:xfrm>
              <a:off x="9747951" y="1325662"/>
              <a:ext cx="139320" cy="19044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9744351" y="1322782"/>
                <a:ext cx="14724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5" name="Ink 14"/>
              <p14:cNvContentPartPr/>
              <p14:nvPr/>
            </p14:nvContentPartPr>
            <p14:xfrm>
              <a:off x="9827871" y="128302"/>
              <a:ext cx="542520" cy="93312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9823554" y="125782"/>
                <a:ext cx="551514" cy="9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6" name="Ink 15"/>
              <p14:cNvContentPartPr/>
              <p14:nvPr/>
            </p14:nvContentPartPr>
            <p14:xfrm>
              <a:off x="10018311" y="1208662"/>
              <a:ext cx="156600" cy="9468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0013271" y="1204702"/>
                <a:ext cx="16416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9" name="Ink 18"/>
              <p14:cNvContentPartPr/>
              <p14:nvPr/>
            </p14:nvContentPartPr>
            <p14:xfrm>
              <a:off x="1524000" y="0"/>
              <a:ext cx="0" cy="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0" y="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0" name="Ink 19"/>
              <p14:cNvContentPartPr/>
              <p14:nvPr/>
            </p14:nvContentPartPr>
            <p14:xfrm>
              <a:off x="5645391" y="3779422"/>
              <a:ext cx="571320" cy="120060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639275" y="3776182"/>
                <a:ext cx="583552" cy="120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7" name="Ink 6"/>
              <p14:cNvContentPartPr/>
              <p14:nvPr/>
            </p14:nvContentPartPr>
            <p14:xfrm>
              <a:off x="1810642" y="5351162"/>
              <a:ext cx="1878840" cy="5778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804522" y="5346122"/>
                <a:ext cx="1893240" cy="59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9" name="Ink 28"/>
              <p14:cNvContentPartPr/>
              <p14:nvPr/>
            </p14:nvContentPartPr>
            <p14:xfrm>
              <a:off x="2450362" y="2085962"/>
              <a:ext cx="1374480" cy="327132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443162" y="2083802"/>
                <a:ext cx="1389960" cy="327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6" name="Ink 35"/>
              <p14:cNvContentPartPr/>
              <p14:nvPr/>
            </p14:nvContentPartPr>
            <p14:xfrm>
              <a:off x="2527762" y="4671122"/>
              <a:ext cx="265680" cy="714600"/>
            </p14:xfrm>
          </p:contentPart>
        </mc:Choice>
        <mc:Fallback xmlns="">
          <p:pic>
            <p:nvPicPr>
              <p:cNvPr id="36" name="Ink 35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519842" y="4668242"/>
                <a:ext cx="277560" cy="72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5" name="Ink 24"/>
              <p14:cNvContentPartPr/>
              <p14:nvPr/>
            </p14:nvContentPartPr>
            <p14:xfrm>
              <a:off x="8919232" y="3427342"/>
              <a:ext cx="1478131" cy="48636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8912392" y="3422302"/>
                <a:ext cx="1495051" cy="50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7" name="Ink 26"/>
              <p14:cNvContentPartPr/>
              <p14:nvPr/>
            </p14:nvContentPartPr>
            <p14:xfrm>
              <a:off x="5847711" y="4440382"/>
              <a:ext cx="359640" cy="25380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5842671" y="4433902"/>
                <a:ext cx="366840" cy="26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0" name="Ink 29"/>
              <p14:cNvContentPartPr/>
              <p14:nvPr/>
            </p14:nvContentPartPr>
            <p14:xfrm>
              <a:off x="7799632" y="3550462"/>
              <a:ext cx="402811" cy="105264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7792433" y="3545422"/>
                <a:ext cx="412530" cy="10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1" name="Ink 30"/>
              <p14:cNvContentPartPr/>
              <p14:nvPr/>
            </p14:nvContentPartPr>
            <p14:xfrm>
              <a:off x="9474352" y="4694542"/>
              <a:ext cx="358171" cy="441360"/>
            </p14:xfrm>
          </p:contentPart>
        </mc:Choice>
        <mc:Fallback xmlns="">
          <p:pic>
            <p:nvPicPr>
              <p:cNvPr id="31" name="Ink 30"/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9466433" y="4689142"/>
                <a:ext cx="375810" cy="45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4" name="Ink 33"/>
              <p14:cNvContentPartPr/>
              <p14:nvPr/>
            </p14:nvContentPartPr>
            <p14:xfrm>
              <a:off x="7396432" y="3695542"/>
              <a:ext cx="588211" cy="357480"/>
            </p14:xfrm>
          </p:contentPart>
        </mc:Choice>
        <mc:Fallback xmlns="">
          <p:pic>
            <p:nvPicPr>
              <p:cNvPr id="34" name="Ink 33"/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7390672" y="3686902"/>
                <a:ext cx="597571" cy="37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35" name="Ink 34"/>
              <p14:cNvContentPartPr/>
              <p14:nvPr/>
            </p14:nvContentPartPr>
            <p14:xfrm>
              <a:off x="5265592" y="3396742"/>
              <a:ext cx="1216411" cy="622440"/>
            </p14:xfrm>
          </p:contentPart>
        </mc:Choice>
        <mc:Fallback xmlns="">
          <p:pic>
            <p:nvPicPr>
              <p:cNvPr id="35" name="Ink 34"/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5258752" y="3392422"/>
                <a:ext cx="1230091" cy="63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38" name="Ink 37"/>
              <p14:cNvContentPartPr/>
              <p14:nvPr/>
            </p14:nvContentPartPr>
            <p14:xfrm>
              <a:off x="7402912" y="3846022"/>
              <a:ext cx="600091" cy="217080"/>
            </p14:xfrm>
          </p:contentPart>
        </mc:Choice>
        <mc:Fallback xmlns="">
          <p:pic>
            <p:nvPicPr>
              <p:cNvPr id="38" name="Ink 37"/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7396792" y="3837382"/>
                <a:ext cx="609091" cy="23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39" name="Ink 38"/>
              <p14:cNvContentPartPr/>
              <p14:nvPr/>
            </p14:nvContentPartPr>
            <p14:xfrm>
              <a:off x="7283392" y="3856102"/>
              <a:ext cx="704131" cy="1192680"/>
            </p14:xfrm>
          </p:contentPart>
        </mc:Choice>
        <mc:Fallback xmlns="">
          <p:pic>
            <p:nvPicPr>
              <p:cNvPr id="39" name="Ink 38"/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7275832" y="3853942"/>
                <a:ext cx="719250" cy="120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40" name="Ink 39"/>
              <p14:cNvContentPartPr/>
              <p14:nvPr/>
            </p14:nvContentPartPr>
            <p14:xfrm>
              <a:off x="7297792" y="4500862"/>
              <a:ext cx="494251" cy="367920"/>
            </p14:xfrm>
          </p:contentPart>
        </mc:Choice>
        <mc:Fallback xmlns="">
          <p:pic>
            <p:nvPicPr>
              <p:cNvPr id="40" name="Ink 39"/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7293832" y="4494382"/>
                <a:ext cx="505050" cy="37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224063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2" name="Ink 21"/>
              <p14:cNvContentPartPr/>
              <p14:nvPr/>
            </p14:nvContentPartPr>
            <p14:xfrm>
              <a:off x="1560471" y="5222302"/>
              <a:ext cx="9196920" cy="19764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55431" y="5213318"/>
                <a:ext cx="9211680" cy="2163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4" name="Ink 23"/>
              <p14:cNvContentPartPr/>
              <p14:nvPr/>
            </p14:nvContentPartPr>
            <p14:xfrm>
              <a:off x="4838991" y="2396302"/>
              <a:ext cx="87120" cy="291996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830351" y="2394142"/>
                <a:ext cx="104400" cy="292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6" name="Ink 25"/>
              <p14:cNvContentPartPr/>
              <p14:nvPr/>
            </p14:nvContentPartPr>
            <p14:xfrm>
              <a:off x="4284951" y="1072582"/>
              <a:ext cx="4465800" cy="132696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277750" y="1063582"/>
                <a:ext cx="4481281" cy="134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8" name="Ink 27"/>
              <p14:cNvContentPartPr/>
              <p14:nvPr/>
            </p14:nvContentPartPr>
            <p14:xfrm>
              <a:off x="8418831" y="2371102"/>
              <a:ext cx="20880" cy="288648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410191" y="2364982"/>
                <a:ext cx="38160" cy="290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7" name="Ink 36"/>
              <p14:cNvContentPartPr/>
              <p14:nvPr/>
            </p14:nvContentPartPr>
            <p14:xfrm>
              <a:off x="8887191" y="1091302"/>
              <a:ext cx="148680" cy="227880"/>
            </p14:xfrm>
          </p:contentPart>
        </mc:Choice>
        <mc:Fallback xmlns="">
          <p:pic>
            <p:nvPicPr>
              <p:cNvPr id="37" name="Ink 3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883231" y="1087702"/>
                <a:ext cx="156960" cy="23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" name="Ink 5"/>
              <p14:cNvContentPartPr/>
              <p14:nvPr/>
            </p14:nvContentPartPr>
            <p14:xfrm>
              <a:off x="8737792" y="3392782"/>
              <a:ext cx="1849291" cy="14648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729152" y="3387742"/>
                <a:ext cx="1865851" cy="147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" name="Ink 7"/>
              <p14:cNvContentPartPr/>
              <p14:nvPr/>
            </p14:nvContentPartPr>
            <p14:xfrm>
              <a:off x="8736322" y="3138242"/>
              <a:ext cx="1904760" cy="31572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728763" y="3130322"/>
                <a:ext cx="1915918" cy="32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9" name="Ink 8"/>
              <p14:cNvContentPartPr/>
              <p14:nvPr/>
            </p14:nvContentPartPr>
            <p14:xfrm>
              <a:off x="8854071" y="746782"/>
              <a:ext cx="189720" cy="4824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851191" y="741742"/>
                <a:ext cx="19620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0" name="Ink 9"/>
              <p14:cNvContentPartPr/>
              <p14:nvPr/>
            </p14:nvContentPartPr>
            <p14:xfrm>
              <a:off x="8900151" y="410542"/>
              <a:ext cx="228240" cy="7416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896911" y="406942"/>
                <a:ext cx="235800" cy="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1" name="Ink 10"/>
              <p14:cNvContentPartPr/>
              <p14:nvPr/>
            </p14:nvContentPartPr>
            <p14:xfrm>
              <a:off x="9100311" y="217582"/>
              <a:ext cx="1015200" cy="107640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9092394" y="215422"/>
                <a:ext cx="1032114" cy="108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2" name="Ink 11"/>
              <p14:cNvContentPartPr/>
              <p14:nvPr/>
            </p14:nvContentPartPr>
            <p14:xfrm>
              <a:off x="9314511" y="1340062"/>
              <a:ext cx="34200" cy="21780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9308031" y="1335022"/>
                <a:ext cx="43920" cy="22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3" name="Ink 12"/>
              <p14:cNvContentPartPr/>
              <p14:nvPr/>
            </p14:nvContentPartPr>
            <p14:xfrm>
              <a:off x="9124071" y="58462"/>
              <a:ext cx="192600" cy="20304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9121551" y="52702"/>
                <a:ext cx="199080" cy="21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4" name="Ink 13"/>
              <p14:cNvContentPartPr/>
              <p14:nvPr/>
            </p14:nvContentPartPr>
            <p14:xfrm>
              <a:off x="9747951" y="1325662"/>
              <a:ext cx="139320" cy="19044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9744351" y="1322782"/>
                <a:ext cx="14724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5" name="Ink 14"/>
              <p14:cNvContentPartPr/>
              <p14:nvPr/>
            </p14:nvContentPartPr>
            <p14:xfrm>
              <a:off x="9827871" y="128302"/>
              <a:ext cx="542520" cy="93312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9823554" y="125782"/>
                <a:ext cx="551514" cy="9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6" name="Ink 15"/>
              <p14:cNvContentPartPr/>
              <p14:nvPr/>
            </p14:nvContentPartPr>
            <p14:xfrm>
              <a:off x="10018311" y="1208662"/>
              <a:ext cx="156600" cy="9468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0013271" y="1204702"/>
                <a:ext cx="16416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9" name="Ink 18"/>
              <p14:cNvContentPartPr/>
              <p14:nvPr/>
            </p14:nvContentPartPr>
            <p14:xfrm>
              <a:off x="1524000" y="0"/>
              <a:ext cx="0" cy="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0" y="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7" name="Ink 6"/>
              <p14:cNvContentPartPr/>
              <p14:nvPr/>
            </p14:nvContentPartPr>
            <p14:xfrm>
              <a:off x="1810642" y="5351162"/>
              <a:ext cx="1878840" cy="5778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804522" y="5346122"/>
                <a:ext cx="1893240" cy="59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9" name="Ink 28"/>
              <p14:cNvContentPartPr/>
              <p14:nvPr/>
            </p14:nvContentPartPr>
            <p14:xfrm>
              <a:off x="2450362" y="2805962"/>
              <a:ext cx="1374480" cy="187668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443162" y="2798042"/>
                <a:ext cx="1389960" cy="188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6" name="Ink 35"/>
              <p14:cNvContentPartPr/>
              <p14:nvPr/>
            </p14:nvContentPartPr>
            <p14:xfrm>
              <a:off x="2527762" y="4671122"/>
              <a:ext cx="265680" cy="714600"/>
            </p14:xfrm>
          </p:contentPart>
        </mc:Choice>
        <mc:Fallback xmlns="">
          <p:pic>
            <p:nvPicPr>
              <p:cNvPr id="36" name="Ink 35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519842" y="4668242"/>
                <a:ext cx="277560" cy="72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4" name="Ink 33"/>
              <p14:cNvContentPartPr/>
              <p14:nvPr/>
            </p14:nvContentPartPr>
            <p14:xfrm>
              <a:off x="7396432" y="3695542"/>
              <a:ext cx="588211" cy="357480"/>
            </p14:xfrm>
          </p:contentPart>
        </mc:Choice>
        <mc:Fallback xmlns="">
          <p:pic>
            <p:nvPicPr>
              <p:cNvPr id="34" name="Ink 33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390672" y="3686902"/>
                <a:ext cx="597571" cy="37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8" name="Ink 37"/>
              <p14:cNvContentPartPr/>
              <p14:nvPr/>
            </p14:nvContentPartPr>
            <p14:xfrm>
              <a:off x="7402912" y="3846022"/>
              <a:ext cx="600091" cy="217080"/>
            </p14:xfrm>
          </p:contentPart>
        </mc:Choice>
        <mc:Fallback xmlns="">
          <p:pic>
            <p:nvPicPr>
              <p:cNvPr id="38" name="Ink 37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7396792" y="3837382"/>
                <a:ext cx="609091" cy="23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9" name="Ink 38"/>
              <p14:cNvContentPartPr/>
              <p14:nvPr/>
            </p14:nvContentPartPr>
            <p14:xfrm>
              <a:off x="7283392" y="3856102"/>
              <a:ext cx="704131" cy="1192680"/>
            </p14:xfrm>
          </p:contentPart>
        </mc:Choice>
        <mc:Fallback xmlns="">
          <p:pic>
            <p:nvPicPr>
              <p:cNvPr id="39" name="Ink 38"/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7275832" y="3853942"/>
                <a:ext cx="719250" cy="120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0" name="Ink 39"/>
              <p14:cNvContentPartPr/>
              <p14:nvPr/>
            </p14:nvContentPartPr>
            <p14:xfrm>
              <a:off x="7297792" y="4500862"/>
              <a:ext cx="494251" cy="367920"/>
            </p14:xfrm>
          </p:contentPart>
        </mc:Choice>
        <mc:Fallback xmlns="">
          <p:pic>
            <p:nvPicPr>
              <p:cNvPr id="40" name="Ink 39"/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7293832" y="4494382"/>
                <a:ext cx="505050" cy="37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" name="Ink 1"/>
              <p14:cNvContentPartPr/>
              <p14:nvPr/>
            </p14:nvContentPartPr>
            <p14:xfrm>
              <a:off x="7799632" y="3550462"/>
              <a:ext cx="402811" cy="10526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7792433" y="3545422"/>
                <a:ext cx="412530" cy="10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" name="Ink 2"/>
              <p14:cNvContentPartPr/>
              <p14:nvPr/>
            </p14:nvContentPartPr>
            <p14:xfrm>
              <a:off x="3130402" y="2085962"/>
              <a:ext cx="376200" cy="6184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125722" y="2083802"/>
                <a:ext cx="385920" cy="62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4" name="Ink 3"/>
              <p14:cNvContentPartPr/>
              <p14:nvPr/>
            </p14:nvContentPartPr>
            <p14:xfrm>
              <a:off x="3162082" y="3873722"/>
              <a:ext cx="479520" cy="14835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3154522" y="3865802"/>
                <a:ext cx="495360" cy="149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8" name="Ink 17"/>
              <p14:cNvContentPartPr/>
              <p14:nvPr/>
            </p14:nvContentPartPr>
            <p14:xfrm>
              <a:off x="8919232" y="3427342"/>
              <a:ext cx="1478131" cy="170856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8912392" y="3422302"/>
                <a:ext cx="1495051" cy="172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47" name="Ink 46"/>
              <p14:cNvContentPartPr/>
              <p14:nvPr/>
            </p14:nvContentPartPr>
            <p14:xfrm>
              <a:off x="5336122" y="3496802"/>
              <a:ext cx="988920" cy="1580400"/>
            </p14:xfrm>
          </p:contentPart>
        </mc:Choice>
        <mc:Fallback xmlns="">
          <p:pic>
            <p:nvPicPr>
              <p:cNvPr id="47" name="Ink 46"/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5330362" y="3489602"/>
                <a:ext cx="1001880" cy="159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58" name="Ink 57"/>
              <p14:cNvContentPartPr/>
              <p14:nvPr/>
            </p14:nvContentPartPr>
            <p14:xfrm>
              <a:off x="3364042" y="3805322"/>
              <a:ext cx="196200" cy="943560"/>
            </p14:xfrm>
          </p:contentPart>
        </mc:Choice>
        <mc:Fallback xmlns="">
          <p:pic>
            <p:nvPicPr>
              <p:cNvPr id="58" name="Ink 57"/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356122" y="3802802"/>
                <a:ext cx="212040" cy="950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258214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2" name="Ink 21"/>
              <p14:cNvContentPartPr/>
              <p14:nvPr/>
            </p14:nvContentPartPr>
            <p14:xfrm>
              <a:off x="1560471" y="5222302"/>
              <a:ext cx="9196920" cy="19764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55431" y="5213318"/>
                <a:ext cx="9211680" cy="2163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4" name="Ink 23"/>
              <p14:cNvContentPartPr/>
              <p14:nvPr/>
            </p14:nvContentPartPr>
            <p14:xfrm>
              <a:off x="4838991" y="2396302"/>
              <a:ext cx="87120" cy="291996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830351" y="2394142"/>
                <a:ext cx="104400" cy="292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6" name="Ink 25"/>
              <p14:cNvContentPartPr/>
              <p14:nvPr/>
            </p14:nvContentPartPr>
            <p14:xfrm>
              <a:off x="4284951" y="1072582"/>
              <a:ext cx="4465800" cy="132696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277750" y="1063582"/>
                <a:ext cx="4481281" cy="134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8" name="Ink 27"/>
              <p14:cNvContentPartPr/>
              <p14:nvPr/>
            </p14:nvContentPartPr>
            <p14:xfrm>
              <a:off x="8418831" y="2371102"/>
              <a:ext cx="20880" cy="288648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410191" y="2364982"/>
                <a:ext cx="38160" cy="290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7" name="Ink 36"/>
              <p14:cNvContentPartPr/>
              <p14:nvPr/>
            </p14:nvContentPartPr>
            <p14:xfrm>
              <a:off x="8887191" y="1091302"/>
              <a:ext cx="148680" cy="227880"/>
            </p14:xfrm>
          </p:contentPart>
        </mc:Choice>
        <mc:Fallback xmlns="">
          <p:pic>
            <p:nvPicPr>
              <p:cNvPr id="37" name="Ink 3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883231" y="1087702"/>
                <a:ext cx="156960" cy="23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" name="Ink 5"/>
              <p14:cNvContentPartPr/>
              <p14:nvPr/>
            </p14:nvContentPartPr>
            <p14:xfrm>
              <a:off x="8737792" y="3392782"/>
              <a:ext cx="1849291" cy="14648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729152" y="3387742"/>
                <a:ext cx="1865851" cy="147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" name="Ink 7"/>
              <p14:cNvContentPartPr/>
              <p14:nvPr/>
            </p14:nvContentPartPr>
            <p14:xfrm>
              <a:off x="8736322" y="3138242"/>
              <a:ext cx="1904760" cy="31572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728763" y="3130322"/>
                <a:ext cx="1915918" cy="32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9" name="Ink 8"/>
              <p14:cNvContentPartPr/>
              <p14:nvPr/>
            </p14:nvContentPartPr>
            <p14:xfrm>
              <a:off x="8854071" y="746782"/>
              <a:ext cx="189720" cy="4824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851191" y="741742"/>
                <a:ext cx="19620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0" name="Ink 9"/>
              <p14:cNvContentPartPr/>
              <p14:nvPr/>
            </p14:nvContentPartPr>
            <p14:xfrm>
              <a:off x="8900151" y="410542"/>
              <a:ext cx="228240" cy="7416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896911" y="406942"/>
                <a:ext cx="235800" cy="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1" name="Ink 10"/>
              <p14:cNvContentPartPr/>
              <p14:nvPr/>
            </p14:nvContentPartPr>
            <p14:xfrm>
              <a:off x="9100311" y="217582"/>
              <a:ext cx="1015200" cy="107640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9092394" y="215422"/>
                <a:ext cx="1032114" cy="108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2" name="Ink 11"/>
              <p14:cNvContentPartPr/>
              <p14:nvPr/>
            </p14:nvContentPartPr>
            <p14:xfrm>
              <a:off x="9314511" y="1340062"/>
              <a:ext cx="34200" cy="21780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9308031" y="1335022"/>
                <a:ext cx="43920" cy="22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3" name="Ink 12"/>
              <p14:cNvContentPartPr/>
              <p14:nvPr/>
            </p14:nvContentPartPr>
            <p14:xfrm>
              <a:off x="9124071" y="58462"/>
              <a:ext cx="192600" cy="20304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9121551" y="52702"/>
                <a:ext cx="199080" cy="21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4" name="Ink 13"/>
              <p14:cNvContentPartPr/>
              <p14:nvPr/>
            </p14:nvContentPartPr>
            <p14:xfrm>
              <a:off x="9747951" y="1325662"/>
              <a:ext cx="139320" cy="19044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9744351" y="1322782"/>
                <a:ext cx="14724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5" name="Ink 14"/>
              <p14:cNvContentPartPr/>
              <p14:nvPr/>
            </p14:nvContentPartPr>
            <p14:xfrm>
              <a:off x="9827871" y="128302"/>
              <a:ext cx="542520" cy="93312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9823554" y="125782"/>
                <a:ext cx="551514" cy="9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6" name="Ink 15"/>
              <p14:cNvContentPartPr/>
              <p14:nvPr/>
            </p14:nvContentPartPr>
            <p14:xfrm>
              <a:off x="10018311" y="1208662"/>
              <a:ext cx="156600" cy="9468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0013271" y="1204702"/>
                <a:ext cx="16416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9" name="Ink 18"/>
              <p14:cNvContentPartPr/>
              <p14:nvPr/>
            </p14:nvContentPartPr>
            <p14:xfrm>
              <a:off x="1524000" y="0"/>
              <a:ext cx="0" cy="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0" y="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7" name="Ink 6"/>
              <p14:cNvContentPartPr/>
              <p14:nvPr/>
            </p14:nvContentPartPr>
            <p14:xfrm>
              <a:off x="1810642" y="5351162"/>
              <a:ext cx="1878840" cy="5778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804522" y="5346122"/>
                <a:ext cx="1893240" cy="59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9" name="Ink 28"/>
              <p14:cNvContentPartPr/>
              <p14:nvPr/>
            </p14:nvContentPartPr>
            <p14:xfrm>
              <a:off x="2450362" y="2805962"/>
              <a:ext cx="1374480" cy="187668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443162" y="2798042"/>
                <a:ext cx="1389960" cy="188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6" name="Ink 35"/>
              <p14:cNvContentPartPr/>
              <p14:nvPr/>
            </p14:nvContentPartPr>
            <p14:xfrm>
              <a:off x="2527762" y="4671122"/>
              <a:ext cx="265680" cy="714600"/>
            </p14:xfrm>
          </p:contentPart>
        </mc:Choice>
        <mc:Fallback xmlns="">
          <p:pic>
            <p:nvPicPr>
              <p:cNvPr id="36" name="Ink 35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519842" y="4668242"/>
                <a:ext cx="277560" cy="72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4" name="Ink 33"/>
              <p14:cNvContentPartPr/>
              <p14:nvPr/>
            </p14:nvContentPartPr>
            <p14:xfrm>
              <a:off x="7396432" y="3695542"/>
              <a:ext cx="588211" cy="357480"/>
            </p14:xfrm>
          </p:contentPart>
        </mc:Choice>
        <mc:Fallback xmlns="">
          <p:pic>
            <p:nvPicPr>
              <p:cNvPr id="34" name="Ink 33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390672" y="3686902"/>
                <a:ext cx="597571" cy="37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8" name="Ink 37"/>
              <p14:cNvContentPartPr/>
              <p14:nvPr/>
            </p14:nvContentPartPr>
            <p14:xfrm>
              <a:off x="7402912" y="3846022"/>
              <a:ext cx="600091" cy="217080"/>
            </p14:xfrm>
          </p:contentPart>
        </mc:Choice>
        <mc:Fallback xmlns="">
          <p:pic>
            <p:nvPicPr>
              <p:cNvPr id="38" name="Ink 37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7396792" y="3837382"/>
                <a:ext cx="609091" cy="23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9" name="Ink 38"/>
              <p14:cNvContentPartPr/>
              <p14:nvPr/>
            </p14:nvContentPartPr>
            <p14:xfrm>
              <a:off x="7283392" y="3856102"/>
              <a:ext cx="704131" cy="1192680"/>
            </p14:xfrm>
          </p:contentPart>
        </mc:Choice>
        <mc:Fallback xmlns="">
          <p:pic>
            <p:nvPicPr>
              <p:cNvPr id="39" name="Ink 38"/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7275832" y="3853942"/>
                <a:ext cx="719250" cy="120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0" name="Ink 39"/>
              <p14:cNvContentPartPr/>
              <p14:nvPr/>
            </p14:nvContentPartPr>
            <p14:xfrm>
              <a:off x="7297792" y="4500862"/>
              <a:ext cx="494251" cy="367920"/>
            </p14:xfrm>
          </p:contentPart>
        </mc:Choice>
        <mc:Fallback xmlns="">
          <p:pic>
            <p:nvPicPr>
              <p:cNvPr id="40" name="Ink 39"/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7293832" y="4494382"/>
                <a:ext cx="505050" cy="37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" name="Ink 1"/>
              <p14:cNvContentPartPr/>
              <p14:nvPr/>
            </p14:nvContentPartPr>
            <p14:xfrm>
              <a:off x="7799632" y="3550462"/>
              <a:ext cx="402811" cy="10526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7792433" y="3545422"/>
                <a:ext cx="412530" cy="10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" name="Ink 2"/>
              <p14:cNvContentPartPr/>
              <p14:nvPr/>
            </p14:nvContentPartPr>
            <p14:xfrm>
              <a:off x="3130402" y="2085962"/>
              <a:ext cx="376200" cy="6184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125722" y="2083802"/>
                <a:ext cx="385920" cy="62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4" name="Ink 3"/>
              <p14:cNvContentPartPr/>
              <p14:nvPr/>
            </p14:nvContentPartPr>
            <p14:xfrm>
              <a:off x="3162082" y="3873722"/>
              <a:ext cx="479520" cy="14835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3154522" y="3865802"/>
                <a:ext cx="495360" cy="149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8" name="Ink 17"/>
              <p14:cNvContentPartPr/>
              <p14:nvPr/>
            </p14:nvContentPartPr>
            <p14:xfrm>
              <a:off x="8919232" y="3427342"/>
              <a:ext cx="1478131" cy="170856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8912392" y="3422302"/>
                <a:ext cx="1495051" cy="172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58" name="Ink 57"/>
              <p14:cNvContentPartPr/>
              <p14:nvPr/>
            </p14:nvContentPartPr>
            <p14:xfrm>
              <a:off x="3364042" y="3805322"/>
              <a:ext cx="196200" cy="943560"/>
            </p14:xfrm>
          </p:contentPart>
        </mc:Choice>
        <mc:Fallback xmlns="">
          <p:pic>
            <p:nvPicPr>
              <p:cNvPr id="58" name="Ink 57"/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356122" y="3802802"/>
                <a:ext cx="212040" cy="950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827658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2" name="Ink 21"/>
              <p14:cNvContentPartPr/>
              <p14:nvPr/>
            </p14:nvContentPartPr>
            <p14:xfrm>
              <a:off x="1560471" y="5222302"/>
              <a:ext cx="9196920" cy="19764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55431" y="5213318"/>
                <a:ext cx="9211680" cy="2163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4" name="Ink 23"/>
              <p14:cNvContentPartPr/>
              <p14:nvPr/>
            </p14:nvContentPartPr>
            <p14:xfrm>
              <a:off x="4838991" y="2396302"/>
              <a:ext cx="87120" cy="291996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830351" y="2394142"/>
                <a:ext cx="104400" cy="292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6" name="Ink 25"/>
              <p14:cNvContentPartPr/>
              <p14:nvPr/>
            </p14:nvContentPartPr>
            <p14:xfrm>
              <a:off x="4284951" y="1072582"/>
              <a:ext cx="4465800" cy="132696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277750" y="1063582"/>
                <a:ext cx="4481281" cy="134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8" name="Ink 27"/>
              <p14:cNvContentPartPr/>
              <p14:nvPr/>
            </p14:nvContentPartPr>
            <p14:xfrm>
              <a:off x="8418831" y="2371102"/>
              <a:ext cx="20880" cy="288648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410191" y="2364982"/>
                <a:ext cx="38160" cy="290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7" name="Ink 36"/>
              <p14:cNvContentPartPr/>
              <p14:nvPr/>
            </p14:nvContentPartPr>
            <p14:xfrm>
              <a:off x="8887191" y="1091302"/>
              <a:ext cx="148680" cy="227880"/>
            </p14:xfrm>
          </p:contentPart>
        </mc:Choice>
        <mc:Fallback xmlns="">
          <p:pic>
            <p:nvPicPr>
              <p:cNvPr id="37" name="Ink 3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883231" y="1087702"/>
                <a:ext cx="156960" cy="23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" name="Ink 5"/>
              <p14:cNvContentPartPr/>
              <p14:nvPr/>
            </p14:nvContentPartPr>
            <p14:xfrm>
              <a:off x="8737792" y="3392782"/>
              <a:ext cx="1849291" cy="14648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729152" y="3387742"/>
                <a:ext cx="1865851" cy="147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" name="Ink 7"/>
              <p14:cNvContentPartPr/>
              <p14:nvPr/>
            </p14:nvContentPartPr>
            <p14:xfrm>
              <a:off x="8736322" y="3138242"/>
              <a:ext cx="1904760" cy="31572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728763" y="3130322"/>
                <a:ext cx="1915918" cy="32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9" name="Ink 8"/>
              <p14:cNvContentPartPr/>
              <p14:nvPr/>
            </p14:nvContentPartPr>
            <p14:xfrm>
              <a:off x="8854071" y="746782"/>
              <a:ext cx="189720" cy="4824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851191" y="741742"/>
                <a:ext cx="19620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0" name="Ink 9"/>
              <p14:cNvContentPartPr/>
              <p14:nvPr/>
            </p14:nvContentPartPr>
            <p14:xfrm>
              <a:off x="8900151" y="410542"/>
              <a:ext cx="228240" cy="7416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896911" y="406942"/>
                <a:ext cx="235800" cy="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1" name="Ink 10"/>
              <p14:cNvContentPartPr/>
              <p14:nvPr/>
            </p14:nvContentPartPr>
            <p14:xfrm>
              <a:off x="9100311" y="217582"/>
              <a:ext cx="1015200" cy="107640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9092394" y="215422"/>
                <a:ext cx="1032114" cy="108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2" name="Ink 11"/>
              <p14:cNvContentPartPr/>
              <p14:nvPr/>
            </p14:nvContentPartPr>
            <p14:xfrm>
              <a:off x="9314511" y="1340062"/>
              <a:ext cx="34200" cy="21780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9308031" y="1335022"/>
                <a:ext cx="43920" cy="22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3" name="Ink 12"/>
              <p14:cNvContentPartPr/>
              <p14:nvPr/>
            </p14:nvContentPartPr>
            <p14:xfrm>
              <a:off x="9124071" y="58462"/>
              <a:ext cx="192600" cy="20304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9121551" y="52702"/>
                <a:ext cx="199080" cy="21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4" name="Ink 13"/>
              <p14:cNvContentPartPr/>
              <p14:nvPr/>
            </p14:nvContentPartPr>
            <p14:xfrm>
              <a:off x="9747951" y="1325662"/>
              <a:ext cx="139320" cy="19044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9744351" y="1322782"/>
                <a:ext cx="14724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5" name="Ink 14"/>
              <p14:cNvContentPartPr/>
              <p14:nvPr/>
            </p14:nvContentPartPr>
            <p14:xfrm>
              <a:off x="9827871" y="128302"/>
              <a:ext cx="542520" cy="93312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9823554" y="125782"/>
                <a:ext cx="551514" cy="9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6" name="Ink 15"/>
              <p14:cNvContentPartPr/>
              <p14:nvPr/>
            </p14:nvContentPartPr>
            <p14:xfrm>
              <a:off x="10018311" y="1208662"/>
              <a:ext cx="156600" cy="9468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0013271" y="1204702"/>
                <a:ext cx="16416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9" name="Ink 18"/>
              <p14:cNvContentPartPr/>
              <p14:nvPr/>
            </p14:nvContentPartPr>
            <p14:xfrm>
              <a:off x="1524000" y="0"/>
              <a:ext cx="0" cy="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0" y="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7" name="Ink 6"/>
              <p14:cNvContentPartPr/>
              <p14:nvPr/>
            </p14:nvContentPartPr>
            <p14:xfrm>
              <a:off x="1810642" y="5351162"/>
              <a:ext cx="1878840" cy="5778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804522" y="5346122"/>
                <a:ext cx="1893240" cy="59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9" name="Ink 28"/>
              <p14:cNvContentPartPr/>
              <p14:nvPr/>
            </p14:nvContentPartPr>
            <p14:xfrm>
              <a:off x="2450362" y="2805962"/>
              <a:ext cx="1374480" cy="187668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443162" y="2798042"/>
                <a:ext cx="1389960" cy="188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6" name="Ink 35"/>
              <p14:cNvContentPartPr/>
              <p14:nvPr/>
            </p14:nvContentPartPr>
            <p14:xfrm>
              <a:off x="2527762" y="4671122"/>
              <a:ext cx="265680" cy="714600"/>
            </p14:xfrm>
          </p:contentPart>
        </mc:Choice>
        <mc:Fallback xmlns="">
          <p:pic>
            <p:nvPicPr>
              <p:cNvPr id="36" name="Ink 35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519842" y="4668242"/>
                <a:ext cx="277560" cy="72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4" name="Ink 33"/>
              <p14:cNvContentPartPr/>
              <p14:nvPr/>
            </p14:nvContentPartPr>
            <p14:xfrm>
              <a:off x="7396432" y="3695542"/>
              <a:ext cx="588211" cy="357480"/>
            </p14:xfrm>
          </p:contentPart>
        </mc:Choice>
        <mc:Fallback xmlns="">
          <p:pic>
            <p:nvPicPr>
              <p:cNvPr id="34" name="Ink 33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390672" y="3686902"/>
                <a:ext cx="597571" cy="37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8" name="Ink 37"/>
              <p14:cNvContentPartPr/>
              <p14:nvPr/>
            </p14:nvContentPartPr>
            <p14:xfrm>
              <a:off x="7402912" y="3846022"/>
              <a:ext cx="600091" cy="217080"/>
            </p14:xfrm>
          </p:contentPart>
        </mc:Choice>
        <mc:Fallback xmlns="">
          <p:pic>
            <p:nvPicPr>
              <p:cNvPr id="38" name="Ink 37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7396792" y="3837382"/>
                <a:ext cx="609091" cy="23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9" name="Ink 38"/>
              <p14:cNvContentPartPr/>
              <p14:nvPr/>
            </p14:nvContentPartPr>
            <p14:xfrm>
              <a:off x="7283392" y="3856102"/>
              <a:ext cx="704131" cy="1192680"/>
            </p14:xfrm>
          </p:contentPart>
        </mc:Choice>
        <mc:Fallback xmlns="">
          <p:pic>
            <p:nvPicPr>
              <p:cNvPr id="39" name="Ink 38"/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7275832" y="3853942"/>
                <a:ext cx="719250" cy="120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0" name="Ink 39"/>
              <p14:cNvContentPartPr/>
              <p14:nvPr/>
            </p14:nvContentPartPr>
            <p14:xfrm>
              <a:off x="7297792" y="4500862"/>
              <a:ext cx="494251" cy="367920"/>
            </p14:xfrm>
          </p:contentPart>
        </mc:Choice>
        <mc:Fallback xmlns="">
          <p:pic>
            <p:nvPicPr>
              <p:cNvPr id="40" name="Ink 39"/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7293832" y="4494382"/>
                <a:ext cx="505050" cy="37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" name="Ink 1"/>
              <p14:cNvContentPartPr/>
              <p14:nvPr/>
            </p14:nvContentPartPr>
            <p14:xfrm>
              <a:off x="7799632" y="3550462"/>
              <a:ext cx="402811" cy="10526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7792433" y="3545422"/>
                <a:ext cx="412530" cy="10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" name="Ink 3"/>
              <p14:cNvContentPartPr/>
              <p14:nvPr/>
            </p14:nvContentPartPr>
            <p14:xfrm>
              <a:off x="3162082" y="3873722"/>
              <a:ext cx="479520" cy="14835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154522" y="3865802"/>
                <a:ext cx="495360" cy="149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18" name="Ink 17"/>
              <p14:cNvContentPartPr/>
              <p14:nvPr/>
            </p14:nvContentPartPr>
            <p14:xfrm>
              <a:off x="8919232" y="3427342"/>
              <a:ext cx="1478131" cy="170856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8912392" y="3422302"/>
                <a:ext cx="1495051" cy="172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8" name="Ink 57"/>
              <p14:cNvContentPartPr/>
              <p14:nvPr/>
            </p14:nvContentPartPr>
            <p14:xfrm>
              <a:off x="3364042" y="3805322"/>
              <a:ext cx="196200" cy="943560"/>
            </p14:xfrm>
          </p:contentPart>
        </mc:Choice>
        <mc:Fallback xmlns="">
          <p:pic>
            <p:nvPicPr>
              <p:cNvPr id="58" name="Ink 57"/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3356122" y="3802802"/>
                <a:ext cx="212040" cy="9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27" name="Ink 26"/>
              <p14:cNvContentPartPr/>
              <p14:nvPr/>
            </p14:nvContentPartPr>
            <p14:xfrm>
              <a:off x="3130402" y="2085962"/>
              <a:ext cx="376200" cy="61848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125722" y="2083802"/>
                <a:ext cx="385920" cy="62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3" name="Ink 32"/>
              <p14:cNvContentPartPr/>
              <p14:nvPr/>
            </p14:nvContentPartPr>
            <p14:xfrm>
              <a:off x="2965522" y="341762"/>
              <a:ext cx="1470240" cy="812520"/>
            </p14:xfrm>
          </p:contentPart>
        </mc:Choice>
        <mc:Fallback xmlns="">
          <p:pic>
            <p:nvPicPr>
              <p:cNvPr id="33" name="Ink 32"/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2963722" y="337082"/>
                <a:ext cx="1481040" cy="826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93209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2" name="Ink 21"/>
              <p14:cNvContentPartPr/>
              <p14:nvPr/>
            </p14:nvContentPartPr>
            <p14:xfrm>
              <a:off x="1560471" y="5222302"/>
              <a:ext cx="9196920" cy="19764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55431" y="5213318"/>
                <a:ext cx="9211680" cy="2163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4" name="Ink 23"/>
              <p14:cNvContentPartPr/>
              <p14:nvPr/>
            </p14:nvContentPartPr>
            <p14:xfrm>
              <a:off x="4838991" y="2396302"/>
              <a:ext cx="87120" cy="291996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830351" y="2394142"/>
                <a:ext cx="104400" cy="292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6" name="Ink 25"/>
              <p14:cNvContentPartPr/>
              <p14:nvPr/>
            </p14:nvContentPartPr>
            <p14:xfrm>
              <a:off x="4284951" y="1072582"/>
              <a:ext cx="4465800" cy="132696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277750" y="1063582"/>
                <a:ext cx="4481281" cy="134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8" name="Ink 27"/>
              <p14:cNvContentPartPr/>
              <p14:nvPr/>
            </p14:nvContentPartPr>
            <p14:xfrm>
              <a:off x="8418831" y="2371102"/>
              <a:ext cx="20880" cy="288648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410191" y="2364982"/>
                <a:ext cx="38160" cy="290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Ink 5"/>
              <p14:cNvContentPartPr/>
              <p14:nvPr/>
            </p14:nvContentPartPr>
            <p14:xfrm>
              <a:off x="8737792" y="3392782"/>
              <a:ext cx="1849291" cy="14648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729152" y="3387742"/>
                <a:ext cx="1865851" cy="147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Ink 7"/>
              <p14:cNvContentPartPr/>
              <p14:nvPr/>
            </p14:nvContentPartPr>
            <p14:xfrm>
              <a:off x="8736322" y="3138242"/>
              <a:ext cx="1904760" cy="31572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728763" y="3130322"/>
                <a:ext cx="1915918" cy="32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Ink 8"/>
              <p14:cNvContentPartPr/>
              <p14:nvPr/>
            </p14:nvContentPartPr>
            <p14:xfrm>
              <a:off x="8854071" y="746782"/>
              <a:ext cx="189720" cy="4824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851191" y="741742"/>
                <a:ext cx="19620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" name="Ink 9"/>
              <p14:cNvContentPartPr/>
              <p14:nvPr/>
            </p14:nvContentPartPr>
            <p14:xfrm>
              <a:off x="8900151" y="410542"/>
              <a:ext cx="228240" cy="7416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896911" y="406942"/>
                <a:ext cx="235800" cy="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" name="Ink 10"/>
              <p14:cNvContentPartPr/>
              <p14:nvPr/>
            </p14:nvContentPartPr>
            <p14:xfrm>
              <a:off x="9100311" y="217582"/>
              <a:ext cx="1015200" cy="107640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9092394" y="215422"/>
                <a:ext cx="1032114" cy="108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2" name="Ink 11"/>
              <p14:cNvContentPartPr/>
              <p14:nvPr/>
            </p14:nvContentPartPr>
            <p14:xfrm>
              <a:off x="9314511" y="1340062"/>
              <a:ext cx="34200" cy="21780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9308031" y="1335022"/>
                <a:ext cx="43920" cy="22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3" name="Ink 12"/>
              <p14:cNvContentPartPr/>
              <p14:nvPr/>
            </p14:nvContentPartPr>
            <p14:xfrm>
              <a:off x="9124071" y="58462"/>
              <a:ext cx="192600" cy="20304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9121551" y="52702"/>
                <a:ext cx="199080" cy="21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4" name="Ink 13"/>
              <p14:cNvContentPartPr/>
              <p14:nvPr/>
            </p14:nvContentPartPr>
            <p14:xfrm>
              <a:off x="9747951" y="1325662"/>
              <a:ext cx="139320" cy="19044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9744351" y="1322782"/>
                <a:ext cx="14724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5" name="Ink 14"/>
              <p14:cNvContentPartPr/>
              <p14:nvPr/>
            </p14:nvContentPartPr>
            <p14:xfrm>
              <a:off x="9827871" y="128302"/>
              <a:ext cx="542520" cy="93312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9823554" y="125782"/>
                <a:ext cx="551514" cy="9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6" name="Ink 15"/>
              <p14:cNvContentPartPr/>
              <p14:nvPr/>
            </p14:nvContentPartPr>
            <p14:xfrm>
              <a:off x="10018311" y="1208662"/>
              <a:ext cx="156600" cy="9468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0013271" y="1204702"/>
                <a:ext cx="16416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9" name="Ink 18"/>
              <p14:cNvContentPartPr/>
              <p14:nvPr/>
            </p14:nvContentPartPr>
            <p14:xfrm>
              <a:off x="1524000" y="0"/>
              <a:ext cx="0" cy="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0" y="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7" name="Ink 6"/>
              <p14:cNvContentPartPr/>
              <p14:nvPr/>
            </p14:nvContentPartPr>
            <p14:xfrm>
              <a:off x="1810642" y="5351162"/>
              <a:ext cx="1878840" cy="5778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804522" y="5346122"/>
                <a:ext cx="1893240" cy="59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9" name="Ink 28"/>
              <p14:cNvContentPartPr/>
              <p14:nvPr/>
            </p14:nvContentPartPr>
            <p14:xfrm>
              <a:off x="2450362" y="2805962"/>
              <a:ext cx="1374480" cy="187668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443162" y="2798042"/>
                <a:ext cx="1389960" cy="188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6" name="Ink 35"/>
              <p14:cNvContentPartPr/>
              <p14:nvPr/>
            </p14:nvContentPartPr>
            <p14:xfrm>
              <a:off x="2527762" y="4671122"/>
              <a:ext cx="265680" cy="714600"/>
            </p14:xfrm>
          </p:contentPart>
        </mc:Choice>
        <mc:Fallback xmlns="">
          <p:pic>
            <p:nvPicPr>
              <p:cNvPr id="36" name="Ink 35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519842" y="4668242"/>
                <a:ext cx="277560" cy="72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4" name="Ink 33"/>
              <p14:cNvContentPartPr/>
              <p14:nvPr/>
            </p14:nvContentPartPr>
            <p14:xfrm>
              <a:off x="7396432" y="3695542"/>
              <a:ext cx="588211" cy="357480"/>
            </p14:xfrm>
          </p:contentPart>
        </mc:Choice>
        <mc:Fallback xmlns="">
          <p:pic>
            <p:nvPicPr>
              <p:cNvPr id="34" name="Ink 33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390672" y="3686902"/>
                <a:ext cx="597571" cy="37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8" name="Ink 37"/>
              <p14:cNvContentPartPr/>
              <p14:nvPr/>
            </p14:nvContentPartPr>
            <p14:xfrm>
              <a:off x="7402912" y="3846022"/>
              <a:ext cx="600091" cy="217080"/>
            </p14:xfrm>
          </p:contentPart>
        </mc:Choice>
        <mc:Fallback xmlns="">
          <p:pic>
            <p:nvPicPr>
              <p:cNvPr id="38" name="Ink 37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396792" y="3837382"/>
                <a:ext cx="609091" cy="23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9" name="Ink 38"/>
              <p14:cNvContentPartPr/>
              <p14:nvPr/>
            </p14:nvContentPartPr>
            <p14:xfrm>
              <a:off x="7283392" y="3856102"/>
              <a:ext cx="704131" cy="1192680"/>
            </p14:xfrm>
          </p:contentPart>
        </mc:Choice>
        <mc:Fallback xmlns="">
          <p:pic>
            <p:nvPicPr>
              <p:cNvPr id="39" name="Ink 38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7275832" y="3853942"/>
                <a:ext cx="719250" cy="120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0" name="Ink 39"/>
              <p14:cNvContentPartPr/>
              <p14:nvPr/>
            </p14:nvContentPartPr>
            <p14:xfrm>
              <a:off x="7297792" y="4500862"/>
              <a:ext cx="494251" cy="367920"/>
            </p14:xfrm>
          </p:contentPart>
        </mc:Choice>
        <mc:Fallback xmlns="">
          <p:pic>
            <p:nvPicPr>
              <p:cNvPr id="40" name="Ink 39"/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7293832" y="4494382"/>
                <a:ext cx="505050" cy="37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" name="Ink 3"/>
              <p14:cNvContentPartPr/>
              <p14:nvPr/>
            </p14:nvContentPartPr>
            <p14:xfrm>
              <a:off x="3162082" y="3873722"/>
              <a:ext cx="479520" cy="14835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154522" y="3865802"/>
                <a:ext cx="495360" cy="149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58" name="Ink 57"/>
              <p14:cNvContentPartPr/>
              <p14:nvPr/>
            </p14:nvContentPartPr>
            <p14:xfrm>
              <a:off x="3364042" y="3805322"/>
              <a:ext cx="196200" cy="943560"/>
            </p14:xfrm>
          </p:contentPart>
        </mc:Choice>
        <mc:Fallback xmlns="">
          <p:pic>
            <p:nvPicPr>
              <p:cNvPr id="58" name="Ink 57"/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3356122" y="3802802"/>
                <a:ext cx="212040" cy="9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1" name="Ink 30"/>
              <p14:cNvContentPartPr/>
              <p14:nvPr/>
            </p14:nvContentPartPr>
            <p14:xfrm>
              <a:off x="2965522" y="341762"/>
              <a:ext cx="345240" cy="127800"/>
            </p14:xfrm>
          </p:contentPart>
        </mc:Choice>
        <mc:Fallback xmlns="">
          <p:pic>
            <p:nvPicPr>
              <p:cNvPr id="31" name="Ink 30"/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2963722" y="337082"/>
                <a:ext cx="35064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32" name="Ink 31"/>
              <p14:cNvContentPartPr/>
              <p14:nvPr/>
            </p14:nvContentPartPr>
            <p14:xfrm>
              <a:off x="3130402" y="2085962"/>
              <a:ext cx="376200" cy="618480"/>
            </p14:xfrm>
          </p:contentPart>
        </mc:Choice>
        <mc:Fallback xmlns="">
          <p:pic>
            <p:nvPicPr>
              <p:cNvPr id="32" name="Ink 31"/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3125722" y="2083802"/>
                <a:ext cx="385920" cy="62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1" name="Ink 50"/>
              <p14:cNvContentPartPr/>
              <p14:nvPr/>
            </p14:nvContentPartPr>
            <p14:xfrm>
              <a:off x="8943712" y="3437782"/>
              <a:ext cx="1028131" cy="475200"/>
            </p14:xfrm>
          </p:contentPart>
        </mc:Choice>
        <mc:Fallback xmlns="">
          <p:pic>
            <p:nvPicPr>
              <p:cNvPr id="51" name="Ink 50"/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8938672" y="3430582"/>
                <a:ext cx="1042171" cy="49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52" name="Ink 51"/>
              <p14:cNvContentPartPr/>
              <p14:nvPr/>
            </p14:nvContentPartPr>
            <p14:xfrm>
              <a:off x="10234312" y="4723702"/>
              <a:ext cx="66931" cy="127800"/>
            </p14:xfrm>
          </p:contentPart>
        </mc:Choice>
        <mc:Fallback xmlns="">
          <p:pic>
            <p:nvPicPr>
              <p:cNvPr id="52" name="Ink 51"/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10227835" y="4717222"/>
                <a:ext cx="79885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53" name="Ink 52"/>
              <p14:cNvContentPartPr/>
              <p14:nvPr/>
            </p14:nvContentPartPr>
            <p14:xfrm>
              <a:off x="9474352" y="4694542"/>
              <a:ext cx="358171" cy="441360"/>
            </p14:xfrm>
          </p:contentPart>
        </mc:Choice>
        <mc:Fallback xmlns="">
          <p:pic>
            <p:nvPicPr>
              <p:cNvPr id="53" name="Ink 52"/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9466433" y="4689142"/>
                <a:ext cx="375810" cy="45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54" name="Ink 53"/>
              <p14:cNvContentPartPr/>
              <p14:nvPr/>
            </p14:nvContentPartPr>
            <p14:xfrm>
              <a:off x="6246922" y="2377562"/>
              <a:ext cx="1777680" cy="1474220"/>
            </p14:xfrm>
          </p:contentPart>
        </mc:Choice>
        <mc:Fallback xmlns="">
          <p:pic>
            <p:nvPicPr>
              <p:cNvPr id="54" name="Ink 53"/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6243682" y="2374322"/>
                <a:ext cx="1787400" cy="14868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55" name="Ink 54"/>
              <p14:cNvContentPartPr/>
              <p14:nvPr/>
            </p14:nvContentPartPr>
            <p14:xfrm>
              <a:off x="3202762" y="576482"/>
              <a:ext cx="716760" cy="87840"/>
            </p14:xfrm>
          </p:contentPart>
        </mc:Choice>
        <mc:Fallback xmlns="">
          <p:pic>
            <p:nvPicPr>
              <p:cNvPr id="55" name="Ink 54"/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3198442" y="571802"/>
                <a:ext cx="728640" cy="9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56" name="Ink 55"/>
              <p14:cNvContentPartPr/>
              <p14:nvPr/>
            </p14:nvContentPartPr>
            <p14:xfrm>
              <a:off x="3204202" y="675842"/>
              <a:ext cx="702000" cy="202680"/>
            </p14:xfrm>
          </p:contentPart>
        </mc:Choice>
        <mc:Fallback xmlns="">
          <p:pic>
            <p:nvPicPr>
              <p:cNvPr id="56" name="Ink 55"/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3198802" y="672962"/>
                <a:ext cx="709560" cy="21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67" name="Ink 66"/>
              <p14:cNvContentPartPr/>
              <p14:nvPr/>
            </p14:nvContentPartPr>
            <p14:xfrm>
              <a:off x="8887191" y="1091302"/>
              <a:ext cx="148680" cy="227880"/>
            </p14:xfrm>
          </p:contentPart>
        </mc:Choice>
        <mc:Fallback xmlns="">
          <p:pic>
            <p:nvPicPr>
              <p:cNvPr id="67" name="Ink 66"/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8883231" y="1087702"/>
                <a:ext cx="156960" cy="23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68" name="Ink 67"/>
              <p14:cNvContentPartPr/>
              <p14:nvPr/>
            </p14:nvContentPartPr>
            <p14:xfrm>
              <a:off x="3705682" y="346802"/>
              <a:ext cx="257040" cy="236880"/>
            </p14:xfrm>
          </p:contentPart>
        </mc:Choice>
        <mc:Fallback xmlns="">
          <p:pic>
            <p:nvPicPr>
              <p:cNvPr id="68" name="Ink 67"/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3699202" y="340322"/>
                <a:ext cx="266040" cy="24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69" name="Ink 68"/>
              <p14:cNvContentPartPr/>
              <p14:nvPr/>
            </p14:nvContentPartPr>
            <p14:xfrm>
              <a:off x="3894682" y="592322"/>
              <a:ext cx="541080" cy="561960"/>
            </p14:xfrm>
          </p:contentPart>
        </mc:Choice>
        <mc:Fallback xmlns="">
          <p:pic>
            <p:nvPicPr>
              <p:cNvPr id="69" name="Ink 68"/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3890362" y="585122"/>
                <a:ext cx="554400" cy="57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70" name="Ink 69"/>
              <p14:cNvContentPartPr/>
              <p14:nvPr/>
            </p14:nvContentPartPr>
            <p14:xfrm>
              <a:off x="4338202" y="885002"/>
              <a:ext cx="1512000" cy="1125000"/>
            </p14:xfrm>
          </p:contentPart>
        </mc:Choice>
        <mc:Fallback xmlns="">
          <p:pic>
            <p:nvPicPr>
              <p:cNvPr id="70" name="Ink 69"/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4334602" y="883202"/>
                <a:ext cx="1517760" cy="11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71" name="Ink 70"/>
              <p14:cNvContentPartPr/>
              <p14:nvPr/>
            </p14:nvContentPartPr>
            <p14:xfrm>
              <a:off x="10132072" y="3491422"/>
              <a:ext cx="265291" cy="361440"/>
            </p14:xfrm>
          </p:contentPart>
        </mc:Choice>
        <mc:Fallback xmlns="">
          <p:pic>
            <p:nvPicPr>
              <p:cNvPr id="71" name="Ink 70"/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10124153" y="3485662"/>
                <a:ext cx="283289" cy="37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72" name="Ink 71"/>
              <p14:cNvContentPartPr/>
              <p14:nvPr/>
            </p14:nvContentPartPr>
            <p14:xfrm>
              <a:off x="8919232" y="3427342"/>
              <a:ext cx="62611" cy="486360"/>
            </p14:xfrm>
          </p:contentPart>
        </mc:Choice>
        <mc:Fallback xmlns="">
          <p:pic>
            <p:nvPicPr>
              <p:cNvPr id="72" name="Ink 71"/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8912395" y="3422302"/>
                <a:ext cx="78444" cy="50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73" name="Ink 72"/>
              <p14:cNvContentPartPr/>
              <p14:nvPr/>
            </p14:nvContentPartPr>
            <p14:xfrm>
              <a:off x="7997242" y="4191602"/>
              <a:ext cx="205200" cy="411500"/>
            </p14:xfrm>
          </p:contentPart>
        </mc:Choice>
        <mc:Fallback xmlns="">
          <p:pic>
            <p:nvPicPr>
              <p:cNvPr id="73" name="Ink 72"/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7990402" y="4187642"/>
                <a:ext cx="214560" cy="4233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79" name="Ink 78"/>
              <p14:cNvContentPartPr/>
              <p14:nvPr/>
            </p14:nvContentPartPr>
            <p14:xfrm>
              <a:off x="7731922" y="2807762"/>
              <a:ext cx="158040" cy="493560"/>
            </p14:xfrm>
          </p:contentPart>
        </mc:Choice>
        <mc:Fallback xmlns="">
          <p:pic>
            <p:nvPicPr>
              <p:cNvPr id="79" name="Ink 78"/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7728322" y="2802722"/>
                <a:ext cx="164160" cy="50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82" name="Ink 81"/>
              <p14:cNvContentPartPr/>
              <p14:nvPr/>
            </p14:nvContentPartPr>
            <p14:xfrm>
              <a:off x="7599802" y="2856722"/>
              <a:ext cx="245160" cy="459720"/>
            </p14:xfrm>
          </p:contentPart>
        </mc:Choice>
        <mc:Fallback xmlns="">
          <p:pic>
            <p:nvPicPr>
              <p:cNvPr id="82" name="Ink 81"/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7596562" y="2853482"/>
                <a:ext cx="250560" cy="46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83" name="Ink 82"/>
              <p14:cNvContentPartPr/>
              <p14:nvPr/>
            </p14:nvContentPartPr>
            <p14:xfrm>
              <a:off x="7841722" y="2810642"/>
              <a:ext cx="113040" cy="540720"/>
            </p14:xfrm>
          </p:contentPart>
        </mc:Choice>
        <mc:Fallback xmlns="">
          <p:pic>
            <p:nvPicPr>
              <p:cNvPr id="83" name="Ink 82"/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7838122" y="2807042"/>
                <a:ext cx="119160" cy="54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84" name="Ink 83"/>
              <p14:cNvContentPartPr/>
              <p14:nvPr/>
            </p14:nvContentPartPr>
            <p14:xfrm>
              <a:off x="7959442" y="2782922"/>
              <a:ext cx="96480" cy="669960"/>
            </p14:xfrm>
          </p:contentPart>
        </mc:Choice>
        <mc:Fallback xmlns="">
          <p:pic>
            <p:nvPicPr>
              <p:cNvPr id="84" name="Ink 83"/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7954779" y="2778962"/>
                <a:ext cx="108316" cy="67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87" name="Ink 86"/>
              <p14:cNvContentPartPr/>
              <p14:nvPr/>
            </p14:nvContentPartPr>
            <p14:xfrm>
              <a:off x="5127682" y="1489082"/>
              <a:ext cx="70920" cy="38880"/>
            </p14:xfrm>
          </p:contentPart>
        </mc:Choice>
        <mc:Fallback xmlns="">
          <p:pic>
            <p:nvPicPr>
              <p:cNvPr id="87" name="Ink 86"/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5124082" y="1485482"/>
                <a:ext cx="766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88" name="Ink 87"/>
              <p14:cNvContentPartPr/>
              <p14:nvPr/>
            </p14:nvContentPartPr>
            <p14:xfrm>
              <a:off x="5572642" y="1737122"/>
              <a:ext cx="74880" cy="81360"/>
            </p14:xfrm>
          </p:contentPart>
        </mc:Choice>
        <mc:Fallback xmlns="">
          <p:pic>
            <p:nvPicPr>
              <p:cNvPr id="88" name="Ink 87"/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5569042" y="1733522"/>
                <a:ext cx="81000" cy="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89" name="Ink 88"/>
              <p14:cNvContentPartPr/>
              <p14:nvPr/>
            </p14:nvContentPartPr>
            <p14:xfrm>
              <a:off x="6006082" y="2119802"/>
              <a:ext cx="94680" cy="100440"/>
            </p14:xfrm>
          </p:contentPart>
        </mc:Choice>
        <mc:Fallback xmlns="">
          <p:pic>
            <p:nvPicPr>
              <p:cNvPr id="89" name="Ink 88"/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6002122" y="2115842"/>
                <a:ext cx="100800" cy="106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36217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31719" y="18041"/>
            <a:ext cx="9576010" cy="1091131"/>
          </a:xfrm>
        </p:spPr>
        <p:txBody>
          <a:bodyPr/>
          <a:lstStyle/>
          <a:p>
            <a:r>
              <a:rPr lang="en-US" sz="3600" dirty="0"/>
              <a:t>CS-127 / 227r / CSCI E-127: Cryptography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31719" y="2033674"/>
            <a:ext cx="10663466" cy="1017801"/>
          </a:xfrm>
        </p:spPr>
        <p:txBody>
          <a:bodyPr>
            <a:normAutofit/>
          </a:bodyPr>
          <a:lstStyle/>
          <a:p>
            <a:pPr marL="1716088" indent="-1716088"/>
            <a:r>
              <a:rPr lang="en-US" sz="2800" dirty="0"/>
              <a:t>Web page: </a:t>
            </a:r>
            <a:r>
              <a:rPr lang="en-US" sz="2800" dirty="0">
                <a:hlinkClick r:id="rId2"/>
              </a:rPr>
              <a:t>http://cs127.boazbarak.org</a:t>
            </a:r>
            <a:r>
              <a:rPr lang="en-US" sz="2800" dirty="0"/>
              <a:t>  (Google </a:t>
            </a:r>
            <a:r>
              <a:rPr lang="en-US" sz="2800" dirty="0">
                <a:solidFill>
                  <a:srgbClr val="C00000"/>
                </a:solidFill>
              </a:rPr>
              <a:t>“</a:t>
            </a:r>
            <a:r>
              <a:rPr lang="en-US" sz="2800" dirty="0" err="1">
                <a:solidFill>
                  <a:srgbClr val="C00000"/>
                </a:solidFill>
              </a:rPr>
              <a:t>cs</a:t>
            </a:r>
            <a:r>
              <a:rPr lang="en-US" sz="2800" dirty="0">
                <a:solidFill>
                  <a:srgbClr val="C00000"/>
                </a:solidFill>
              </a:rPr>
              <a:t> 127 boaz”</a:t>
            </a:r>
            <a:r>
              <a:rPr lang="en-US" sz="2800" dirty="0"/>
              <a:t>)</a:t>
            </a:r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513838" y="1301691"/>
            <a:ext cx="8747726" cy="5956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Tue-Thu 10:00am-11:30am, Cabot Science Library</a:t>
            </a:r>
          </a:p>
        </p:txBody>
      </p:sp>
      <p:sp>
        <p:nvSpPr>
          <p:cNvPr id="10" name="Text Placeholder 3"/>
          <p:cNvSpPr txBox="1">
            <a:spLocks/>
          </p:cNvSpPr>
          <p:nvPr/>
        </p:nvSpPr>
        <p:spPr>
          <a:xfrm>
            <a:off x="911422" y="5626617"/>
            <a:ext cx="1085015" cy="8210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Boaz</a:t>
            </a:r>
            <a:br>
              <a:rPr lang="en-US" sz="2400" dirty="0"/>
            </a:br>
            <a:r>
              <a:rPr lang="en-US" sz="2400" dirty="0"/>
              <a:t>Barak</a:t>
            </a:r>
          </a:p>
        </p:txBody>
      </p:sp>
      <p:sp>
        <p:nvSpPr>
          <p:cNvPr id="18" name="Text Placeholder 3"/>
          <p:cNvSpPr txBox="1">
            <a:spLocks/>
          </p:cNvSpPr>
          <p:nvPr/>
        </p:nvSpPr>
        <p:spPr>
          <a:xfrm>
            <a:off x="1564726" y="3182080"/>
            <a:ext cx="7984895" cy="9986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rgbClr val="C00000"/>
                </a:solidFill>
              </a:rPr>
              <a:t>Canvas: </a:t>
            </a:r>
            <a:r>
              <a:rPr lang="en-US" sz="2400" dirty="0"/>
              <a:t>Get P-sets, quizzes,  watch videos.</a:t>
            </a:r>
            <a:br>
              <a:rPr lang="en-US" sz="2400" dirty="0"/>
            </a:br>
            <a:r>
              <a:rPr lang="en-US" sz="2400" b="1" dirty="0">
                <a:solidFill>
                  <a:srgbClr val="C00000"/>
                </a:solidFill>
              </a:rPr>
              <a:t>Piazza (web, app): 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/>
              <a:t>discussions, announcements, questions.</a:t>
            </a:r>
          </a:p>
        </p:txBody>
      </p:sp>
      <p:sp>
        <p:nvSpPr>
          <p:cNvPr id="9" name="Left Brace 8"/>
          <p:cNvSpPr/>
          <p:nvPr/>
        </p:nvSpPr>
        <p:spPr>
          <a:xfrm>
            <a:off x="1353179" y="3215416"/>
            <a:ext cx="211546" cy="781849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Placeholder 3"/>
          <p:cNvSpPr txBox="1">
            <a:spLocks/>
          </p:cNvSpPr>
          <p:nvPr/>
        </p:nvSpPr>
        <p:spPr>
          <a:xfrm>
            <a:off x="727437" y="3245990"/>
            <a:ext cx="837289" cy="10612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FF0000"/>
                </a:solidFill>
              </a:rPr>
              <a:t>Sign up!</a:t>
            </a:r>
          </a:p>
        </p:txBody>
      </p:sp>
      <p:sp>
        <p:nvSpPr>
          <p:cNvPr id="11" name="Text Placeholder 3"/>
          <p:cNvSpPr txBox="1">
            <a:spLocks/>
          </p:cNvSpPr>
          <p:nvPr/>
        </p:nvSpPr>
        <p:spPr>
          <a:xfrm>
            <a:off x="2837591" y="5626617"/>
            <a:ext cx="1085015" cy="8210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Yueqi Sheng</a:t>
            </a:r>
          </a:p>
        </p:txBody>
      </p:sp>
      <p:sp>
        <p:nvSpPr>
          <p:cNvPr id="12" name="Text Placeholder 3"/>
          <p:cNvSpPr txBox="1">
            <a:spLocks/>
          </p:cNvSpPr>
          <p:nvPr/>
        </p:nvSpPr>
        <p:spPr>
          <a:xfrm>
            <a:off x="6678210" y="5626617"/>
            <a:ext cx="1453055" cy="8210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Alan Burstein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EB6965-CB1C-46D4-9F19-379E84DBD0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737" y="4398273"/>
            <a:ext cx="1028869" cy="12283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568D538-EEED-452E-A682-4AEC869C40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210" y="4398273"/>
            <a:ext cx="1227427" cy="1240520"/>
          </a:xfrm>
          <a:prstGeom prst="rect">
            <a:avLst/>
          </a:prstGeom>
        </p:spPr>
      </p:pic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413628A-049E-4A3B-8F34-BEE956BDD9A9}"/>
              </a:ext>
            </a:extLst>
          </p:cNvPr>
          <p:cNvSpPr txBox="1">
            <a:spLocks/>
          </p:cNvSpPr>
          <p:nvPr/>
        </p:nvSpPr>
        <p:spPr>
          <a:xfrm>
            <a:off x="4818580" y="5626617"/>
            <a:ext cx="1560983" cy="8210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Chi-Ning Chou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8522F91-0872-4275-AED6-83C6C42211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396" y="4386097"/>
            <a:ext cx="1240520" cy="124052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6BC1B6A-07F7-45B2-82EB-083EABF751F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250"/>
          <a:stretch/>
        </p:blipFill>
        <p:spPr>
          <a:xfrm>
            <a:off x="727438" y="4386097"/>
            <a:ext cx="1248510" cy="125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3012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course: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23213" y="1196392"/>
            <a:ext cx="7874028" cy="845924"/>
          </a:xfrm>
        </p:spPr>
        <p:txBody>
          <a:bodyPr>
            <a:normAutofit/>
          </a:bodyPr>
          <a:lstStyle/>
          <a:p>
            <a:r>
              <a:rPr lang="en-US" sz="2800" dirty="0"/>
              <a:t>Modern and “post modern” cryptography</a:t>
            </a:r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2119002" y="2042317"/>
            <a:ext cx="6902688" cy="5853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C00000"/>
                </a:solidFill>
              </a:rPr>
              <a:t>Perfect security </a:t>
            </a:r>
            <a:r>
              <a:rPr lang="en-US" sz="2400" dirty="0"/>
              <a:t>in an imperfect world</a:t>
            </a:r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2119002" y="2618123"/>
            <a:ext cx="6902688" cy="5853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C00000"/>
                </a:solidFill>
              </a:rPr>
              <a:t>Private key cryptography: </a:t>
            </a:r>
            <a:r>
              <a:rPr lang="en-US" sz="2400" dirty="0"/>
              <a:t>confidentiality and integrity</a:t>
            </a:r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2119002" y="3255114"/>
            <a:ext cx="7143846" cy="5853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C00000"/>
                </a:solidFill>
              </a:rPr>
              <a:t>Public key cryptography: </a:t>
            </a:r>
            <a:r>
              <a:rPr lang="en-US" sz="2400" dirty="0"/>
              <a:t>security for the modern world </a:t>
            </a: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2119002" y="4624744"/>
            <a:ext cx="7143846" cy="5853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C00000"/>
                </a:solidFill>
              </a:rPr>
              <a:t>Advanced topics: </a:t>
            </a:r>
            <a:r>
              <a:rPr lang="en-US" sz="2400" dirty="0"/>
              <a:t>e-voting, e-auctions, cryptocurrencies</a:t>
            </a:r>
          </a:p>
        </p:txBody>
      </p:sp>
      <p:sp>
        <p:nvSpPr>
          <p:cNvPr id="9" name="Text Placeholder 3"/>
          <p:cNvSpPr txBox="1">
            <a:spLocks/>
          </p:cNvSpPr>
          <p:nvPr/>
        </p:nvSpPr>
        <p:spPr>
          <a:xfrm>
            <a:off x="2159194" y="5658890"/>
            <a:ext cx="7143846" cy="5853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C00000"/>
                </a:solidFill>
              </a:rPr>
              <a:t>Magic: </a:t>
            </a:r>
            <a:r>
              <a:rPr lang="en-US" sz="2400" dirty="0"/>
              <a:t>fully homomorphic encryption, obfuscation</a:t>
            </a:r>
          </a:p>
        </p:txBody>
      </p:sp>
      <p:sp>
        <p:nvSpPr>
          <p:cNvPr id="10" name="Left Brace 9"/>
          <p:cNvSpPr/>
          <p:nvPr/>
        </p:nvSpPr>
        <p:spPr>
          <a:xfrm>
            <a:off x="1817021" y="2042315"/>
            <a:ext cx="342173" cy="2245739"/>
          </a:xfrm>
          <a:prstGeom prst="leftBrac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Brace 10"/>
          <p:cNvSpPr/>
          <p:nvPr/>
        </p:nvSpPr>
        <p:spPr>
          <a:xfrm>
            <a:off x="1857214" y="4676388"/>
            <a:ext cx="301981" cy="1335651"/>
          </a:xfrm>
          <a:prstGeom prst="leftBrac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3"/>
          <p:cNvSpPr txBox="1">
            <a:spLocks/>
          </p:cNvSpPr>
          <p:nvPr/>
        </p:nvSpPr>
        <p:spPr>
          <a:xfrm>
            <a:off x="412208" y="2420382"/>
            <a:ext cx="1430464" cy="10281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Standard undergrad crypto</a:t>
            </a:r>
          </a:p>
        </p:txBody>
      </p:sp>
      <p:sp>
        <p:nvSpPr>
          <p:cNvPr id="13" name="Text Placeholder 3"/>
          <p:cNvSpPr txBox="1">
            <a:spLocks/>
          </p:cNvSpPr>
          <p:nvPr/>
        </p:nvSpPr>
        <p:spPr>
          <a:xfrm>
            <a:off x="678224" y="4620427"/>
            <a:ext cx="1048362" cy="10711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Really cool shit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Placeholder 3"/>
              <p:cNvSpPr txBox="1">
                <a:spLocks/>
              </p:cNvSpPr>
              <p:nvPr/>
            </p:nvSpPr>
            <p:spPr>
              <a:xfrm>
                <a:off x="909135" y="6280304"/>
                <a:ext cx="7419016" cy="81911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800" dirty="0">
                    <a:solidFill>
                      <a:srgbClr val="7030A0"/>
                    </a:solidFill>
                  </a:rPr>
                  <a:t> this course will be fast paced.</a:t>
                </a:r>
              </a:p>
            </p:txBody>
          </p:sp>
        </mc:Choice>
        <mc:Fallback xmlns="">
          <p:sp>
            <p:nvSpPr>
              <p:cNvPr id="14" name="Tex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135" y="6280304"/>
                <a:ext cx="7419016" cy="819116"/>
              </a:xfrm>
              <a:prstGeom prst="rect">
                <a:avLst/>
              </a:prstGeom>
              <a:blipFill>
                <a:blip r:embed="rId2"/>
                <a:stretch>
                  <a:fillRect t="-12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 Placeholder 3"/>
          <p:cNvSpPr txBox="1">
            <a:spLocks/>
          </p:cNvSpPr>
          <p:nvPr/>
        </p:nvSpPr>
        <p:spPr>
          <a:xfrm>
            <a:off x="2139098" y="5157940"/>
            <a:ext cx="7143846" cy="5853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C00000"/>
                </a:solidFill>
              </a:rPr>
              <a:t>Quantum computing: </a:t>
            </a:r>
            <a:r>
              <a:rPr lang="en-US" sz="2400" dirty="0"/>
              <a:t>breaking RSA/DH/ECC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EB82E1B1-A06F-4454-8DF0-77E0D57E43E2}"/>
              </a:ext>
            </a:extLst>
          </p:cNvPr>
          <p:cNvSpPr txBox="1">
            <a:spLocks/>
          </p:cNvSpPr>
          <p:nvPr/>
        </p:nvSpPr>
        <p:spPr>
          <a:xfrm>
            <a:off x="2119002" y="3902498"/>
            <a:ext cx="9691506" cy="5853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C00000"/>
                </a:solidFill>
              </a:rPr>
              <a:t>Attack models: </a:t>
            </a:r>
            <a:r>
              <a:rPr lang="en-US" sz="2400" dirty="0"/>
              <a:t>chosen plaintext, chosen ciphertext, person-in-the-middle</a:t>
            </a:r>
          </a:p>
        </p:txBody>
      </p:sp>
    </p:spTree>
    <p:extLst>
      <p:ext uri="{BB962C8B-B14F-4D97-AF65-F5344CB8AC3E}">
        <p14:creationId xmlns:p14="http://schemas.microsoft.com/office/powerpoint/2010/main" val="1420328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 animBg="1"/>
      <p:bldP spid="11" grpId="0" animBg="1"/>
      <p:bldP spid="12" grpId="0"/>
      <p:bldP spid="13" grpId="0"/>
      <p:bldP spid="14" grpId="0"/>
      <p:bldP spid="15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4446"/>
            <a:ext cx="12192002" cy="1000815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Surviving CS-127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964344" y="4969745"/>
            <a:ext cx="3823398" cy="2029130"/>
          </a:xfrm>
          <a:solidFill>
            <a:schemeClr val="bg1">
              <a:alpha val="73000"/>
            </a:schemeClr>
          </a:solidFill>
        </p:spPr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was no time for play.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was no time for fun.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was no time for games.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was work to be done.</a:t>
            </a:r>
          </a:p>
        </p:txBody>
      </p:sp>
    </p:spTree>
    <p:extLst>
      <p:ext uri="{BB962C8B-B14F-4D97-AF65-F5344CB8AC3E}">
        <p14:creationId xmlns:p14="http://schemas.microsoft.com/office/powerpoint/2010/main" val="31418507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4446"/>
            <a:ext cx="12192002" cy="1000815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Surviving CS-127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964344" y="4969745"/>
            <a:ext cx="3823398" cy="2029130"/>
          </a:xfrm>
          <a:solidFill>
            <a:schemeClr val="bg1">
              <a:alpha val="73000"/>
            </a:schemeClr>
          </a:solidFill>
        </p:spPr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was no time for play.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was no time for fun.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was no time for games.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was work to be done.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1091132"/>
            <a:ext cx="12039600" cy="6094326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413351" y="1289577"/>
            <a:ext cx="6902688" cy="5853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C00000"/>
                </a:solidFill>
              </a:rPr>
              <a:t>1) </a:t>
            </a:r>
            <a:r>
              <a:rPr lang="en-US" sz="2400" dirty="0"/>
              <a:t>Do the reading before each lecture.</a:t>
            </a: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391846" y="1874904"/>
            <a:ext cx="6902688" cy="5853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C00000"/>
                </a:solidFill>
              </a:rPr>
              <a:t>2) </a:t>
            </a:r>
            <a:r>
              <a:rPr lang="en-US" sz="2400" dirty="0"/>
              <a:t>Do the reading before each lecture.</a:t>
            </a:r>
          </a:p>
        </p:txBody>
      </p:sp>
      <p:sp>
        <p:nvSpPr>
          <p:cNvPr id="9" name="Text Placeholder 3"/>
          <p:cNvSpPr txBox="1">
            <a:spLocks/>
          </p:cNvSpPr>
          <p:nvPr/>
        </p:nvSpPr>
        <p:spPr>
          <a:xfrm>
            <a:off x="391846" y="2480325"/>
            <a:ext cx="8873839" cy="5853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C00000"/>
                </a:solidFill>
              </a:rPr>
              <a:t>3) </a:t>
            </a:r>
            <a:r>
              <a:rPr lang="en-US" sz="2400" dirty="0"/>
              <a:t>Eat your vegetables:  go to lecture, do the P-sets.</a:t>
            </a:r>
          </a:p>
        </p:txBody>
      </p:sp>
      <p:sp>
        <p:nvSpPr>
          <p:cNvPr id="10" name="Text Placeholder 3"/>
          <p:cNvSpPr txBox="1">
            <a:spLocks/>
          </p:cNvSpPr>
          <p:nvPr/>
        </p:nvSpPr>
        <p:spPr>
          <a:xfrm>
            <a:off x="393521" y="3039682"/>
            <a:ext cx="9354484" cy="6841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C00000"/>
                </a:solidFill>
              </a:rPr>
              <a:t>4) </a:t>
            </a:r>
            <a:r>
              <a:rPr lang="en-US" sz="2400" dirty="0"/>
              <a:t>Ask me (and your TF’s) questions! Here, office hours, sections, Piazza</a:t>
            </a:r>
          </a:p>
        </p:txBody>
      </p:sp>
      <p:sp>
        <p:nvSpPr>
          <p:cNvPr id="11" name="Text Placeholder 3"/>
          <p:cNvSpPr txBox="1">
            <a:spLocks/>
          </p:cNvSpPr>
          <p:nvPr/>
        </p:nvSpPr>
        <p:spPr>
          <a:xfrm>
            <a:off x="280637" y="3757933"/>
            <a:ext cx="9354484" cy="6841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C00000"/>
                </a:solidFill>
              </a:rPr>
              <a:t>Typical schedule </a:t>
            </a:r>
            <a:r>
              <a:rPr lang="en-US" sz="2400" dirty="0"/>
              <a:t>(shopping week is different)</a:t>
            </a:r>
            <a:r>
              <a:rPr lang="en-US" sz="2400" dirty="0">
                <a:solidFill>
                  <a:srgbClr val="C00000"/>
                </a:solidFill>
              </a:rPr>
              <a:t>:</a:t>
            </a:r>
            <a:endParaRPr lang="en-US" sz="2400" dirty="0"/>
          </a:p>
        </p:txBody>
      </p:sp>
      <p:sp>
        <p:nvSpPr>
          <p:cNvPr id="12" name="Text Placeholder 3"/>
          <p:cNvSpPr txBox="1">
            <a:spLocks/>
          </p:cNvSpPr>
          <p:nvPr/>
        </p:nvSpPr>
        <p:spPr>
          <a:xfrm>
            <a:off x="686919" y="4278277"/>
            <a:ext cx="9354484" cy="6841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C00000"/>
                </a:solidFill>
              </a:rPr>
              <a:t>P-Sets: </a:t>
            </a:r>
            <a:r>
              <a:rPr lang="en-US" sz="2400" dirty="0"/>
              <a:t>Due by </a:t>
            </a:r>
            <a:r>
              <a:rPr lang="en-US" sz="2400" dirty="0">
                <a:solidFill>
                  <a:srgbClr val="C00000"/>
                </a:solidFill>
              </a:rPr>
              <a:t>Wednesday</a:t>
            </a:r>
            <a:r>
              <a:rPr lang="en-US" sz="2400" dirty="0"/>
              <a:t> midnight. </a:t>
            </a:r>
          </a:p>
        </p:txBody>
      </p:sp>
      <p:sp>
        <p:nvSpPr>
          <p:cNvPr id="13" name="Text Placeholder 3"/>
          <p:cNvSpPr txBox="1">
            <a:spLocks/>
          </p:cNvSpPr>
          <p:nvPr/>
        </p:nvSpPr>
        <p:spPr>
          <a:xfrm>
            <a:off x="693269" y="4818027"/>
            <a:ext cx="9354484" cy="6841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C00000"/>
                </a:solidFill>
              </a:rPr>
              <a:t>Reading: </a:t>
            </a:r>
            <a:r>
              <a:rPr lang="en-US" sz="2400" dirty="0"/>
              <a:t>Due before each lecture;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online quiz by 9am</a:t>
            </a:r>
          </a:p>
        </p:txBody>
      </p:sp>
      <p:sp>
        <p:nvSpPr>
          <p:cNvPr id="14" name="Text Placeholder 3"/>
          <p:cNvSpPr txBox="1">
            <a:spLocks/>
          </p:cNvSpPr>
          <p:nvPr/>
        </p:nvSpPr>
        <p:spPr>
          <a:xfrm>
            <a:off x="324438" y="6215412"/>
            <a:ext cx="9354484" cy="6841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C00000"/>
                </a:solidFill>
              </a:rPr>
              <a:t>Other components: </a:t>
            </a:r>
            <a:r>
              <a:rPr lang="en-US" sz="2400" dirty="0"/>
              <a:t>Final,  optional project, class/online participation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 Placeholder 3"/>
              <p:cNvSpPr txBox="1">
                <a:spLocks/>
              </p:cNvSpPr>
              <p:nvPr/>
            </p:nvSpPr>
            <p:spPr>
              <a:xfrm>
                <a:off x="305919" y="5556149"/>
                <a:ext cx="9354484" cy="68411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i="1" dirty="0">
                    <a:solidFill>
                      <a:srgbClr val="7030A0"/>
                    </a:solidFill>
                  </a:rPr>
                  <a:t>You can (even should) do reading/P-sets in groups of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≤3</m:t>
                    </m:r>
                  </m:oMath>
                </a14:m>
                <a:r>
                  <a:rPr lang="en-US" sz="2400" i="1" dirty="0">
                    <a:solidFill>
                      <a:srgbClr val="7030A0"/>
                    </a:solidFill>
                  </a:rPr>
                  <a:t> students</a:t>
                </a:r>
              </a:p>
            </p:txBody>
          </p:sp>
        </mc:Choice>
        <mc:Fallback xmlns="">
          <p:sp>
            <p:nvSpPr>
              <p:cNvPr id="15" name="Tex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19" y="5556149"/>
                <a:ext cx="9354484" cy="684118"/>
              </a:xfrm>
              <a:prstGeom prst="rect">
                <a:avLst/>
              </a:prstGeom>
              <a:blipFill>
                <a:blip r:embed="rId3"/>
                <a:stretch>
                  <a:fillRect l="-977" t="-12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0063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5454ABD-4615-4C01-A9BE-668BB22CB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reading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C1176A-6E76-4300-91CA-018CE6FB1A7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4600" y="1240176"/>
            <a:ext cx="6098846" cy="656705"/>
          </a:xfrm>
        </p:spPr>
        <p:txBody>
          <a:bodyPr/>
          <a:lstStyle/>
          <a:p>
            <a:r>
              <a:rPr lang="en-US" dirty="0"/>
              <a:t>~20 pages of math per lecture.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9E587D06-69D2-4834-BC7B-A7114960487F}"/>
              </a:ext>
            </a:extLst>
          </p:cNvPr>
          <p:cNvSpPr txBox="1">
            <a:spLocks/>
          </p:cNvSpPr>
          <p:nvPr/>
        </p:nvSpPr>
        <p:spPr>
          <a:xfrm>
            <a:off x="1668557" y="1924757"/>
            <a:ext cx="6098846" cy="6567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743432-DC8A-4F5D-B0F2-9C5FBB5A99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823" y="2581461"/>
            <a:ext cx="1676400" cy="2514600"/>
          </a:xfrm>
          <a:prstGeom prst="rect">
            <a:avLst/>
          </a:prstGeom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7AB26018-FE06-4DA8-9679-E91D73113F04}"/>
              </a:ext>
            </a:extLst>
          </p:cNvPr>
          <p:cNvSpPr txBox="1">
            <a:spLocks/>
          </p:cNvSpPr>
          <p:nvPr/>
        </p:nvSpPr>
        <p:spPr>
          <a:xfrm>
            <a:off x="1802394" y="1906173"/>
            <a:ext cx="3183258" cy="6567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C00000"/>
                </a:solidFill>
              </a:rPr>
              <a:t>Don’t read it like this: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1142110A-5F62-4542-9C60-86B3BD80291B}"/>
              </a:ext>
            </a:extLst>
          </p:cNvPr>
          <p:cNvSpPr txBox="1">
            <a:spLocks/>
          </p:cNvSpPr>
          <p:nvPr/>
        </p:nvSpPr>
        <p:spPr>
          <a:xfrm>
            <a:off x="6147390" y="1924757"/>
            <a:ext cx="3183258" cy="6567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C00000"/>
                </a:solidFill>
              </a:rPr>
              <a:t>Read it like this: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EE01061-0764-4710-B6BA-DA07392053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872" y="2562878"/>
            <a:ext cx="1911247" cy="2587300"/>
          </a:xfrm>
          <a:prstGeom prst="rect">
            <a:avLst/>
          </a:prstGeom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F6904636-B5CF-49A5-A311-B00687FD1B27}"/>
              </a:ext>
            </a:extLst>
          </p:cNvPr>
          <p:cNvSpPr txBox="1">
            <a:spLocks/>
          </p:cNvSpPr>
          <p:nvPr/>
        </p:nvSpPr>
        <p:spPr>
          <a:xfrm>
            <a:off x="625672" y="5271404"/>
            <a:ext cx="8584318" cy="5168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Google resources, ask Q’s on Piazza,  read the textbooks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4A75084C-60CA-4BFA-8945-0D07B71775AE}"/>
              </a:ext>
            </a:extLst>
          </p:cNvPr>
          <p:cNvSpPr txBox="1">
            <a:spLocks/>
          </p:cNvSpPr>
          <p:nvPr/>
        </p:nvSpPr>
        <p:spPr>
          <a:xfrm>
            <a:off x="677062" y="6046472"/>
            <a:ext cx="8584318" cy="5168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C00000"/>
                </a:solidFill>
              </a:rPr>
              <a:t>Come</a:t>
            </a:r>
            <a:r>
              <a:rPr lang="en-US" sz="2800" dirty="0"/>
              <a:t> to lecture </a:t>
            </a:r>
            <a:r>
              <a:rPr lang="en-US" sz="2800" dirty="0">
                <a:solidFill>
                  <a:srgbClr val="C00000"/>
                </a:solidFill>
              </a:rPr>
              <a:t>prepared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80026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8" grpId="0"/>
      <p:bldP spid="9" grpId="0"/>
      <p:bldP spid="12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resources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4183" y="1300532"/>
            <a:ext cx="1975982" cy="30386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146" y="4548554"/>
            <a:ext cx="1437679" cy="21938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130" y="4548554"/>
            <a:ext cx="1542302" cy="220328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957" y="4651476"/>
            <a:ext cx="3129208" cy="198804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D5ECE7D-68D7-4E11-AD8B-744C304E5B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56933" y="1599595"/>
            <a:ext cx="4521512" cy="1875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6327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F3638E7-7D0D-4B74-A277-114E633617F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69185" y="144051"/>
            <a:ext cx="5438960" cy="1120486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C00000"/>
                </a:solidFill>
              </a:rPr>
              <a:t>This is not CS 121</a:t>
            </a:r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509D0B53-FE7B-4F78-A892-61599BDBD0AF}"/>
              </a:ext>
            </a:extLst>
          </p:cNvPr>
          <p:cNvSpPr txBox="1">
            <a:spLocks/>
          </p:cNvSpPr>
          <p:nvPr/>
        </p:nvSpPr>
        <p:spPr>
          <a:xfrm>
            <a:off x="376738" y="1031949"/>
            <a:ext cx="11438523" cy="27765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Rougher, denser notes </a:t>
            </a:r>
            <a:r>
              <a:rPr lang="en-US" sz="2000" i="1" dirty="0">
                <a:solidFill>
                  <a:srgbClr val="C00000"/>
                </a:solidFill>
              </a:rPr>
              <a:t>(use GitHub Issues to let me know of bugs and typos!)</a:t>
            </a:r>
            <a:endParaRPr lang="en-US" sz="2400" i="1" dirty="0">
              <a:solidFill>
                <a:srgbClr val="C0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Quicker pace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Looser policies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Whiteboard lectures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(starting Thursday)</a:t>
            </a:r>
            <a:endParaRPr lang="en-US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(I hope) less emphasis on grades.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44FDAAE0-0670-4E00-8F72-41FD797211CC}"/>
              </a:ext>
            </a:extLst>
          </p:cNvPr>
          <p:cNvSpPr txBox="1">
            <a:spLocks/>
          </p:cNvSpPr>
          <p:nvPr/>
        </p:nvSpPr>
        <p:spPr>
          <a:xfrm>
            <a:off x="942257" y="3685025"/>
            <a:ext cx="8820193" cy="5781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C00000"/>
                </a:solidFill>
              </a:rPr>
              <a:t>Tentative balance w/o project: </a:t>
            </a:r>
            <a:r>
              <a:rPr lang="en-US" sz="2400" dirty="0"/>
              <a:t>10% quizzes, %30 </a:t>
            </a:r>
            <a:r>
              <a:rPr lang="en-US" sz="2400" dirty="0" err="1"/>
              <a:t>psets</a:t>
            </a:r>
            <a:r>
              <a:rPr lang="en-US" sz="2400" dirty="0"/>
              <a:t>, %60 final</a:t>
            </a: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6C221DD9-BD14-4D60-A0D6-ADB507AB6791}"/>
              </a:ext>
            </a:extLst>
          </p:cNvPr>
          <p:cNvSpPr txBox="1">
            <a:spLocks/>
          </p:cNvSpPr>
          <p:nvPr/>
        </p:nvSpPr>
        <p:spPr>
          <a:xfrm>
            <a:off x="4735378" y="4195530"/>
            <a:ext cx="7333556" cy="5781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7030A0"/>
                </a:solidFill>
              </a:rPr>
              <a:t>Up to +/- letter for participation: </a:t>
            </a:r>
            <a:r>
              <a:rPr lang="en-US" sz="2400" dirty="0">
                <a:solidFill>
                  <a:srgbClr val="C00000"/>
                </a:solidFill>
              </a:rPr>
              <a:t>don’t be anonymous!</a:t>
            </a: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0D835B04-C573-4275-A8FF-CC6A2D642C79}"/>
              </a:ext>
            </a:extLst>
          </p:cNvPr>
          <p:cNvSpPr txBox="1">
            <a:spLocks/>
          </p:cNvSpPr>
          <p:nvPr/>
        </p:nvSpPr>
        <p:spPr>
          <a:xfrm>
            <a:off x="818371" y="4794210"/>
            <a:ext cx="8018865" cy="5781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If you succeed in solving most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</a:rPr>
              <a:t>psets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 you’ll do fine in final. </a:t>
            </a: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7AF81E3E-6420-44B9-8F95-B8C376D6C4FE}"/>
              </a:ext>
            </a:extLst>
          </p:cNvPr>
          <p:cNvSpPr txBox="1">
            <a:spLocks/>
          </p:cNvSpPr>
          <p:nvPr/>
        </p:nvSpPr>
        <p:spPr>
          <a:xfrm>
            <a:off x="2971471" y="5536983"/>
            <a:ext cx="8820193" cy="5781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C00000"/>
                </a:solidFill>
              </a:rPr>
              <a:t>With project: </a:t>
            </a:r>
            <a:r>
              <a:rPr lang="en-US" sz="2400" dirty="0"/>
              <a:t>10% quizzes, %30 </a:t>
            </a:r>
            <a:r>
              <a:rPr lang="en-US" sz="2400" dirty="0" err="1"/>
              <a:t>psets</a:t>
            </a:r>
            <a:r>
              <a:rPr lang="en-US" sz="2400" dirty="0"/>
              <a:t>, %35 final, 25% project</a:t>
            </a: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C68D46E6-756C-4C63-A9B2-7B8F0707E632}"/>
              </a:ext>
            </a:extLst>
          </p:cNvPr>
          <p:cNvSpPr txBox="1">
            <a:spLocks/>
          </p:cNvSpPr>
          <p:nvPr/>
        </p:nvSpPr>
        <p:spPr>
          <a:xfrm>
            <a:off x="4735378" y="6195533"/>
            <a:ext cx="7333556" cy="5781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Exceptions for exceptionally outstanding projects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125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encryption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091024" y="3290076"/>
            <a:ext cx="8352918" cy="845924"/>
          </a:xfrm>
        </p:spPr>
        <p:txBody>
          <a:bodyPr/>
          <a:lstStyle/>
          <a:p>
            <a:r>
              <a:rPr lang="en-US" dirty="0"/>
              <a:t>Why do we need to formally define security?</a:t>
            </a:r>
          </a:p>
        </p:txBody>
      </p:sp>
    </p:spTree>
    <p:extLst>
      <p:ext uri="{BB962C8B-B14F-4D97-AF65-F5344CB8AC3E}">
        <p14:creationId xmlns:p14="http://schemas.microsoft.com/office/powerpoint/2010/main" val="18873959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ular Callout 64"/>
          <p:cNvSpPr/>
          <p:nvPr/>
        </p:nvSpPr>
        <p:spPr>
          <a:xfrm>
            <a:off x="5971402" y="3311614"/>
            <a:ext cx="3568028" cy="1327444"/>
          </a:xfrm>
          <a:prstGeom prst="wedgeRectCallout">
            <a:avLst>
              <a:gd name="adj1" fmla="val -78776"/>
              <a:gd name="adj2" fmla="val -31219"/>
            </a:avLst>
          </a:prstGeom>
          <a:solidFill>
            <a:srgbClr val="D1E3D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encryption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893246" y="1033718"/>
            <a:ext cx="882986" cy="439238"/>
          </a:xfrm>
        </p:spPr>
        <p:txBody>
          <a:bodyPr>
            <a:normAutofit/>
          </a:bodyPr>
          <a:lstStyle/>
          <a:p>
            <a:r>
              <a:rPr lang="en-US" sz="2400" dirty="0"/>
              <a:t>Alice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9" name="Ink 28"/>
              <p14:cNvContentPartPr/>
              <p14:nvPr/>
            </p14:nvContentPartPr>
            <p14:xfrm>
              <a:off x="1893246" y="1541226"/>
              <a:ext cx="682920" cy="127044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87846" y="1536547"/>
                <a:ext cx="692280" cy="12790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4" name="Ink 33"/>
              <p14:cNvContentPartPr/>
              <p14:nvPr/>
            </p14:nvContentPartPr>
            <p14:xfrm>
              <a:off x="4281399" y="2104245"/>
              <a:ext cx="705960" cy="1322640"/>
            </p14:xfrm>
          </p:contentPart>
        </mc:Choice>
        <mc:Fallback xmlns="">
          <p:pic>
            <p:nvPicPr>
              <p:cNvPr id="34" name="Ink 3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275279" y="2099925"/>
                <a:ext cx="717120" cy="133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3" name="Ink 52"/>
              <p14:cNvContentPartPr/>
              <p14:nvPr/>
            </p14:nvContentPartPr>
            <p14:xfrm>
              <a:off x="6203885" y="1632097"/>
              <a:ext cx="536760" cy="1245240"/>
            </p14:xfrm>
          </p:contentPart>
        </mc:Choice>
        <mc:Fallback xmlns="">
          <p:pic>
            <p:nvPicPr>
              <p:cNvPr id="53" name="Ink 5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200285" y="1625977"/>
                <a:ext cx="543960" cy="1254960"/>
              </a:xfrm>
              <a:prstGeom prst="rect">
                <a:avLst/>
              </a:prstGeom>
            </p:spPr>
          </p:pic>
        </mc:Fallback>
      </mc:AlternateContent>
      <p:sp>
        <p:nvSpPr>
          <p:cNvPr id="55" name="Text Placeholder 3"/>
          <p:cNvSpPr txBox="1">
            <a:spLocks/>
          </p:cNvSpPr>
          <p:nvPr/>
        </p:nvSpPr>
        <p:spPr>
          <a:xfrm>
            <a:off x="6203885" y="1101988"/>
            <a:ext cx="882986" cy="439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Bob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 Placeholder 3"/>
              <p:cNvSpPr txBox="1">
                <a:spLocks/>
              </p:cNvSpPr>
              <p:nvPr/>
            </p:nvSpPr>
            <p:spPr>
              <a:xfrm>
                <a:off x="6035055" y="3338968"/>
                <a:ext cx="1849204" cy="39353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dirty="0"/>
                  <a:t>Knows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US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56" name="Tex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5055" y="3338968"/>
                <a:ext cx="1849204" cy="393536"/>
              </a:xfrm>
              <a:prstGeom prst="rect">
                <a:avLst/>
              </a:prstGeom>
              <a:blipFill>
                <a:blip r:embed="rId8"/>
                <a:stretch>
                  <a:fillRect l="-3300" t="-17188" b="-21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 Placeholder 3"/>
              <p:cNvSpPr txBox="1">
                <a:spLocks/>
              </p:cNvSpPr>
              <p:nvPr/>
            </p:nvSpPr>
            <p:spPr>
              <a:xfrm>
                <a:off x="1593384" y="2908894"/>
                <a:ext cx="2365696" cy="5526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dirty="0"/>
                  <a:t>Key: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57" name="Tex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3384" y="2908894"/>
                <a:ext cx="2365696" cy="552600"/>
              </a:xfrm>
              <a:prstGeom prst="rect">
                <a:avLst/>
              </a:prstGeom>
              <a:blipFill>
                <a:blip r:embed="rId9"/>
                <a:stretch>
                  <a:fillRect l="-2577" t="-10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 Placeholder 3"/>
              <p:cNvSpPr txBox="1">
                <a:spLocks/>
              </p:cNvSpPr>
              <p:nvPr/>
            </p:nvSpPr>
            <p:spPr>
              <a:xfrm>
                <a:off x="5836195" y="2908894"/>
                <a:ext cx="2365696" cy="5526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dirty="0"/>
                  <a:t>Key: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58" name="Tex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6195" y="2908894"/>
                <a:ext cx="2365696" cy="552600"/>
              </a:xfrm>
              <a:prstGeom prst="rect">
                <a:avLst/>
              </a:prstGeom>
              <a:blipFill>
                <a:blip r:embed="rId10"/>
                <a:stretch>
                  <a:fillRect l="-2577" t="-10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Right Arrow 58"/>
          <p:cNvSpPr/>
          <p:nvPr/>
        </p:nvSpPr>
        <p:spPr>
          <a:xfrm>
            <a:off x="3334782" y="1509661"/>
            <a:ext cx="2469883" cy="5945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 Placeholder 3"/>
              <p:cNvSpPr txBox="1">
                <a:spLocks/>
              </p:cNvSpPr>
              <p:nvPr/>
            </p:nvSpPr>
            <p:spPr>
              <a:xfrm>
                <a:off x="1593384" y="3361631"/>
                <a:ext cx="2365696" cy="5526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dirty="0"/>
                  <a:t>Plaintext: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p>
                  </m:oMath>
                </a14:m>
                <a:endParaRPr lang="en-US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60" name="Tex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3384" y="3361631"/>
                <a:ext cx="2365696" cy="552600"/>
              </a:xfrm>
              <a:prstGeom prst="rect">
                <a:avLst/>
              </a:prstGeom>
              <a:blipFill>
                <a:blip r:embed="rId11"/>
                <a:stretch>
                  <a:fillRect l="-2577" t="-8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 Placeholder 3"/>
              <p:cNvSpPr txBox="1">
                <a:spLocks/>
              </p:cNvSpPr>
              <p:nvPr/>
            </p:nvSpPr>
            <p:spPr>
              <a:xfrm>
                <a:off x="6740645" y="2061027"/>
                <a:ext cx="1806120" cy="51101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0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0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62" name="Tex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0645" y="2061027"/>
                <a:ext cx="1806120" cy="51101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 Placeholder 3"/>
              <p:cNvSpPr txBox="1">
                <a:spLocks/>
              </p:cNvSpPr>
              <p:nvPr/>
            </p:nvSpPr>
            <p:spPr>
              <a:xfrm>
                <a:off x="3276381" y="1172705"/>
                <a:ext cx="2880294" cy="52597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dirty="0" err="1"/>
                  <a:t>Ciphertext</a:t>
                </a:r>
                <a:r>
                  <a:rPr lang="en-US" sz="2000" dirty="0"/>
                  <a:t>: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63" name="Tex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381" y="1172705"/>
                <a:ext cx="2880294" cy="525975"/>
              </a:xfrm>
              <a:prstGeom prst="rect">
                <a:avLst/>
              </a:prstGeom>
              <a:blipFill>
                <a:blip r:embed="rId13"/>
                <a:stretch>
                  <a:fillRect l="-2114" t="-114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 Placeholder 3"/>
          <p:cNvSpPr txBox="1">
            <a:spLocks/>
          </p:cNvSpPr>
          <p:nvPr/>
        </p:nvSpPr>
        <p:spPr>
          <a:xfrm>
            <a:off x="4323122" y="3442628"/>
            <a:ext cx="882986" cy="439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Eve</a:t>
            </a:r>
          </a:p>
        </p:txBody>
      </p:sp>
      <p:sp>
        <p:nvSpPr>
          <p:cNvPr id="66" name="Text Placeholder 3"/>
          <p:cNvSpPr txBox="1">
            <a:spLocks/>
          </p:cNvSpPr>
          <p:nvPr/>
        </p:nvSpPr>
        <p:spPr>
          <a:xfrm>
            <a:off x="6035055" y="3707029"/>
            <a:ext cx="3533863" cy="45147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(no “security through obscurity”)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 Placeholder 3"/>
              <p:cNvSpPr txBox="1">
                <a:spLocks/>
              </p:cNvSpPr>
              <p:nvPr/>
            </p:nvSpPr>
            <p:spPr>
              <a:xfrm>
                <a:off x="6055668" y="4145016"/>
                <a:ext cx="1954716" cy="45147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dirty="0"/>
                  <a:t>Only secret is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67" name="Tex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5668" y="4145016"/>
                <a:ext cx="1954716" cy="451470"/>
              </a:xfrm>
              <a:prstGeom prst="rect">
                <a:avLst/>
              </a:prstGeom>
              <a:blipFill>
                <a:blip r:embed="rId14"/>
                <a:stretch>
                  <a:fillRect l="-3115" t="-14865" b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 Placeholder 3"/>
              <p:cNvSpPr txBox="1">
                <a:spLocks/>
              </p:cNvSpPr>
              <p:nvPr/>
            </p:nvSpPr>
            <p:spPr>
              <a:xfrm>
                <a:off x="1595414" y="4580885"/>
                <a:ext cx="5356210" cy="48961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 is secret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>
                    <a:solidFill>
                      <a:srgbClr val="002060"/>
                    </a:solidFill>
                  </a:rPr>
                  <a:t> </a:t>
                </a:r>
                <a:r>
                  <a:rPr lang="en-US" sz="2400" dirty="0"/>
                  <a:t>is chosen at random </a:t>
                </a:r>
              </a:p>
            </p:txBody>
          </p:sp>
        </mc:Choice>
        <mc:Fallback xmlns="">
          <p:sp>
            <p:nvSpPr>
              <p:cNvPr id="68" name="Tex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5414" y="4580885"/>
                <a:ext cx="5356210" cy="489618"/>
              </a:xfrm>
              <a:prstGeom prst="rect">
                <a:avLst/>
              </a:prstGeom>
              <a:blipFill>
                <a:blip r:embed="rId15"/>
                <a:stretch>
                  <a:fillRect l="-342" t="-17284" b="-135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Text Placeholder 3"/>
          <p:cNvSpPr txBox="1">
            <a:spLocks/>
          </p:cNvSpPr>
          <p:nvPr/>
        </p:nvSpPr>
        <p:spPr>
          <a:xfrm>
            <a:off x="1584377" y="5125805"/>
            <a:ext cx="4705315" cy="6173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i="1" dirty="0">
                <a:solidFill>
                  <a:srgbClr val="C00000"/>
                </a:solidFill>
              </a:rPr>
              <a:t>No secrecy without randomness!!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 Placeholder 3"/>
              <p:cNvSpPr txBox="1">
                <a:spLocks/>
              </p:cNvSpPr>
              <p:nvPr/>
            </p:nvSpPr>
            <p:spPr>
              <a:xfrm>
                <a:off x="1584376" y="5739900"/>
                <a:ext cx="7534099" cy="48961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 is uniform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400" dirty="0"/>
                  <a:t> Probability of guessing it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rgbClr val="00206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70" name="Tex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4376" y="5739900"/>
                <a:ext cx="7534099" cy="489618"/>
              </a:xfrm>
              <a:prstGeom prst="rect">
                <a:avLst/>
              </a:prstGeom>
              <a:blipFill>
                <a:blip r:embed="rId16"/>
                <a:stretch>
                  <a:fillRect l="-243" t="-17500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5792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4" grpId="0" build="p"/>
      <p:bldP spid="55" grpId="0"/>
      <p:bldP spid="56" grpId="0"/>
      <p:bldP spid="57" grpId="0"/>
      <p:bldP spid="58" grpId="0"/>
      <p:bldP spid="59" grpId="0" animBg="1"/>
      <p:bldP spid="60" grpId="0"/>
      <p:bldP spid="62" grpId="0"/>
      <p:bldP spid="63" grpId="0"/>
      <p:bldP spid="64" grpId="0"/>
      <p:bldP spid="66" grpId="0"/>
      <p:bldP spid="67" grpId="0"/>
      <p:bldP spid="68" grpId="0"/>
      <p:bldP spid="69" grpId="0"/>
      <p:bldP spid="7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encryption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893246" y="1033718"/>
            <a:ext cx="882986" cy="439238"/>
          </a:xfrm>
        </p:spPr>
        <p:txBody>
          <a:bodyPr>
            <a:normAutofit/>
          </a:bodyPr>
          <a:lstStyle/>
          <a:p>
            <a:r>
              <a:rPr lang="en-US" sz="2400" dirty="0"/>
              <a:t>Alice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9" name="Ink 28"/>
              <p14:cNvContentPartPr/>
              <p14:nvPr/>
            </p14:nvContentPartPr>
            <p14:xfrm>
              <a:off x="1893246" y="1541226"/>
              <a:ext cx="682920" cy="127044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87846" y="1536547"/>
                <a:ext cx="692280" cy="12790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4" name="Ink 33"/>
              <p14:cNvContentPartPr/>
              <p14:nvPr/>
            </p14:nvContentPartPr>
            <p14:xfrm>
              <a:off x="4281399" y="2104245"/>
              <a:ext cx="705960" cy="1322640"/>
            </p14:xfrm>
          </p:contentPart>
        </mc:Choice>
        <mc:Fallback xmlns="">
          <p:pic>
            <p:nvPicPr>
              <p:cNvPr id="34" name="Ink 3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275279" y="2099925"/>
                <a:ext cx="717120" cy="133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3" name="Ink 52"/>
              <p14:cNvContentPartPr/>
              <p14:nvPr/>
            </p14:nvContentPartPr>
            <p14:xfrm>
              <a:off x="6203885" y="1632097"/>
              <a:ext cx="536760" cy="1245240"/>
            </p14:xfrm>
          </p:contentPart>
        </mc:Choice>
        <mc:Fallback xmlns="">
          <p:pic>
            <p:nvPicPr>
              <p:cNvPr id="53" name="Ink 5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200285" y="1625977"/>
                <a:ext cx="543960" cy="1254960"/>
              </a:xfrm>
              <a:prstGeom prst="rect">
                <a:avLst/>
              </a:prstGeom>
            </p:spPr>
          </p:pic>
        </mc:Fallback>
      </mc:AlternateContent>
      <p:sp>
        <p:nvSpPr>
          <p:cNvPr id="55" name="Text Placeholder 3"/>
          <p:cNvSpPr txBox="1">
            <a:spLocks/>
          </p:cNvSpPr>
          <p:nvPr/>
        </p:nvSpPr>
        <p:spPr>
          <a:xfrm>
            <a:off x="6203885" y="1101988"/>
            <a:ext cx="882986" cy="439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Bob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 Placeholder 3"/>
              <p:cNvSpPr txBox="1">
                <a:spLocks/>
              </p:cNvSpPr>
              <p:nvPr/>
            </p:nvSpPr>
            <p:spPr>
              <a:xfrm>
                <a:off x="1593384" y="2908894"/>
                <a:ext cx="2365696" cy="5526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dirty="0"/>
                  <a:t>Key: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57" name="Tex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3384" y="2908894"/>
                <a:ext cx="2365696" cy="552600"/>
              </a:xfrm>
              <a:prstGeom prst="rect">
                <a:avLst/>
              </a:prstGeom>
              <a:blipFill>
                <a:blip r:embed="rId8"/>
                <a:stretch>
                  <a:fillRect l="-2577" t="-10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 Placeholder 3"/>
              <p:cNvSpPr txBox="1">
                <a:spLocks/>
              </p:cNvSpPr>
              <p:nvPr/>
            </p:nvSpPr>
            <p:spPr>
              <a:xfrm>
                <a:off x="5836195" y="2908894"/>
                <a:ext cx="2365696" cy="5526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dirty="0"/>
                  <a:t>Key: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58" name="Tex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6195" y="2908894"/>
                <a:ext cx="2365696" cy="552600"/>
              </a:xfrm>
              <a:prstGeom prst="rect">
                <a:avLst/>
              </a:prstGeom>
              <a:blipFill>
                <a:blip r:embed="rId9"/>
                <a:stretch>
                  <a:fillRect l="-2577" t="-10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Right Arrow 58"/>
          <p:cNvSpPr/>
          <p:nvPr/>
        </p:nvSpPr>
        <p:spPr>
          <a:xfrm>
            <a:off x="3334782" y="1509661"/>
            <a:ext cx="2469883" cy="5945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 Placeholder 3"/>
              <p:cNvSpPr txBox="1">
                <a:spLocks/>
              </p:cNvSpPr>
              <p:nvPr/>
            </p:nvSpPr>
            <p:spPr>
              <a:xfrm>
                <a:off x="1593384" y="3361631"/>
                <a:ext cx="2365696" cy="5526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dirty="0"/>
                  <a:t>Plaintext: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p>
                  </m:oMath>
                </a14:m>
                <a:endParaRPr lang="en-US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60" name="Tex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3384" y="3361631"/>
                <a:ext cx="2365696" cy="552600"/>
              </a:xfrm>
              <a:prstGeom prst="rect">
                <a:avLst/>
              </a:prstGeom>
              <a:blipFill>
                <a:blip r:embed="rId10"/>
                <a:stretch>
                  <a:fillRect l="-2577" t="-8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 Placeholder 3"/>
              <p:cNvSpPr txBox="1">
                <a:spLocks/>
              </p:cNvSpPr>
              <p:nvPr/>
            </p:nvSpPr>
            <p:spPr>
              <a:xfrm>
                <a:off x="6740645" y="2061027"/>
                <a:ext cx="1806120" cy="51101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0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0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62" name="Tex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0645" y="2061027"/>
                <a:ext cx="1806120" cy="51101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 Placeholder 3"/>
              <p:cNvSpPr txBox="1">
                <a:spLocks/>
              </p:cNvSpPr>
              <p:nvPr/>
            </p:nvSpPr>
            <p:spPr>
              <a:xfrm>
                <a:off x="3276381" y="1172705"/>
                <a:ext cx="2880294" cy="52597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dirty="0" err="1"/>
                  <a:t>Ciphertext</a:t>
                </a:r>
                <a:r>
                  <a:rPr lang="en-US" sz="2000" dirty="0"/>
                  <a:t>: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63" name="Tex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381" y="1172705"/>
                <a:ext cx="2880294" cy="525975"/>
              </a:xfrm>
              <a:prstGeom prst="rect">
                <a:avLst/>
              </a:prstGeom>
              <a:blipFill>
                <a:blip r:embed="rId12"/>
                <a:stretch>
                  <a:fillRect l="-2114" t="-114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 Placeholder 3"/>
          <p:cNvSpPr txBox="1">
            <a:spLocks/>
          </p:cNvSpPr>
          <p:nvPr/>
        </p:nvSpPr>
        <p:spPr>
          <a:xfrm>
            <a:off x="4323122" y="3442628"/>
            <a:ext cx="882986" cy="439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Eve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 Placeholder 3"/>
              <p:cNvSpPr txBox="1">
                <a:spLocks/>
              </p:cNvSpPr>
              <p:nvPr/>
            </p:nvSpPr>
            <p:spPr>
              <a:xfrm>
                <a:off x="192743" y="3844421"/>
                <a:ext cx="6474657" cy="48961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>
                    <a:solidFill>
                      <a:srgbClr val="C00000"/>
                    </a:solidFill>
                  </a:rPr>
                  <a:t>Attempt 1: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sz="20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⁡[</m:t>
                    </m:r>
                  </m:oMath>
                </a14:m>
                <a:r>
                  <a:rPr lang="en-US" sz="2000" dirty="0">
                    <a:solidFill>
                      <a:srgbClr val="0070C0"/>
                    </a:solidFill>
                  </a:rPr>
                  <a:t>Eve guesses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>
                    <a:solidFill>
                      <a:srgbClr val="0070C0"/>
                    </a:solidFill>
                  </a:rPr>
                  <a:t> given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]≤</m:t>
                    </m:r>
                    <m:sSup>
                      <m:sSup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68" name="Tex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743" y="3844421"/>
                <a:ext cx="6474657" cy="489618"/>
              </a:xfrm>
              <a:prstGeom prst="rect">
                <a:avLst/>
              </a:prstGeom>
              <a:blipFill>
                <a:blip r:embed="rId13"/>
                <a:stretch>
                  <a:fillRect l="-1507" t="-17500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 Placeholder 3"/>
          <p:cNvSpPr txBox="1">
            <a:spLocks/>
          </p:cNvSpPr>
          <p:nvPr/>
        </p:nvSpPr>
        <p:spPr>
          <a:xfrm>
            <a:off x="637360" y="4255849"/>
            <a:ext cx="8486406" cy="4896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Problem: </a:t>
            </a:r>
            <a:r>
              <a:rPr lang="en-US" sz="1800" dirty="0"/>
              <a:t>Could be hard to learn key, but easy to learn message.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 Placeholder 3"/>
              <p:cNvSpPr txBox="1">
                <a:spLocks/>
              </p:cNvSpPr>
              <p:nvPr/>
            </p:nvSpPr>
            <p:spPr>
              <a:xfrm>
                <a:off x="218036" y="4773717"/>
                <a:ext cx="6474657" cy="48961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>
                    <a:solidFill>
                      <a:srgbClr val="C00000"/>
                    </a:solidFill>
                  </a:rPr>
                  <a:t>Attempt 2: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sz="20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⁡[</m:t>
                    </m:r>
                  </m:oMath>
                </a14:m>
                <a:r>
                  <a:rPr lang="en-US" sz="2000" dirty="0">
                    <a:solidFill>
                      <a:srgbClr val="0070C0"/>
                    </a:solidFill>
                  </a:rPr>
                  <a:t>Eve guesses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000" dirty="0">
                    <a:solidFill>
                      <a:srgbClr val="0070C0"/>
                    </a:solidFill>
                  </a:rPr>
                  <a:t> given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]≤</m:t>
                    </m:r>
                    <m:sSup>
                      <m:sSup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23" name="Tex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036" y="4773717"/>
                <a:ext cx="6474657" cy="489618"/>
              </a:xfrm>
              <a:prstGeom prst="rect">
                <a:avLst/>
              </a:prstGeom>
              <a:blipFill>
                <a:blip r:embed="rId14"/>
                <a:stretch>
                  <a:fillRect l="-1507" t="-17500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 Placeholder 3"/>
              <p:cNvSpPr txBox="1">
                <a:spLocks/>
              </p:cNvSpPr>
              <p:nvPr/>
            </p:nvSpPr>
            <p:spPr>
              <a:xfrm>
                <a:off x="627706" y="5137061"/>
                <a:ext cx="5153189" cy="48961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dirty="0">
                    <a:solidFill>
                      <a:schemeClr val="accent2">
                        <a:lumMod val="75000"/>
                      </a:schemeClr>
                    </a:solidFill>
                  </a:rPr>
                  <a:t>Problem:  </a:t>
                </a:r>
                <a:r>
                  <a:rPr lang="en-US" sz="1800" dirty="0"/>
                  <a:t>What if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800" dirty="0"/>
                  <a:t> is either “Yes” or “No”?</a:t>
                </a:r>
              </a:p>
            </p:txBody>
          </p:sp>
        </mc:Choice>
        <mc:Fallback xmlns="">
          <p:sp>
            <p:nvSpPr>
              <p:cNvPr id="24" name="Tex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706" y="5137061"/>
                <a:ext cx="5153189" cy="489618"/>
              </a:xfrm>
              <a:prstGeom prst="rect">
                <a:avLst/>
              </a:prstGeom>
              <a:blipFill>
                <a:blip r:embed="rId15"/>
                <a:stretch>
                  <a:fillRect l="-1302" t="-13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 Placeholder 3"/>
          <p:cNvSpPr txBox="1">
            <a:spLocks/>
          </p:cNvSpPr>
          <p:nvPr/>
        </p:nvSpPr>
        <p:spPr>
          <a:xfrm>
            <a:off x="4987359" y="5151340"/>
            <a:ext cx="2735059" cy="5907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chemeClr val="accent4">
                    <a:lumMod val="75000"/>
                  </a:schemeClr>
                </a:solidFill>
              </a:rPr>
              <a:t>Probability over what?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 Placeholder 3"/>
              <p:cNvSpPr txBox="1">
                <a:spLocks/>
              </p:cNvSpPr>
              <p:nvPr/>
            </p:nvSpPr>
            <p:spPr>
              <a:xfrm>
                <a:off x="218035" y="5756388"/>
                <a:ext cx="10948729" cy="67288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>
                    <a:solidFill>
                      <a:srgbClr val="C00000"/>
                    </a:solidFill>
                  </a:rPr>
                  <a:t>Perfect Secrecy: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000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000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sz="2000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000" i="1" dirty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 dirty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000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p>
                    <m:limLow>
                      <m:limLowPr>
                        <m:ctrlPr>
                          <a:rPr lang="en-US" sz="2000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000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e>
                      <m:lim>
                        <m:r>
                          <a:rPr lang="en-US" sz="2000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000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←</m:t>
                        </m:r>
                        <m:r>
                          <a:rPr lang="en-US" sz="2000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2000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←</m:t>
                        </m:r>
                        <m:sSup>
                          <m:sSupPr>
                            <m:ctrlPr>
                              <a:rPr lang="en-US" sz="2000" i="1" dirty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000" i="1" dirty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 dirty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sz="2000" i="1" dirty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lim>
                    </m:limLow>
                    <m:r>
                      <a:rPr lang="en-US" sz="2000" i="1" dirty="0">
                        <a:latin typeface="Cambria Math" panose="02040503050406030204" pitchFamily="18" charset="0"/>
                      </a:rPr>
                      <m:t>⁡</m:t>
                    </m:r>
                    <m:r>
                      <a:rPr lang="en-US" sz="2000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[</m:t>
                    </m:r>
                  </m:oMath>
                </a14:m>
                <a:r>
                  <a:rPr lang="en-US" sz="2000" dirty="0">
                    <a:solidFill>
                      <a:srgbClr val="0066CC"/>
                    </a:solidFill>
                  </a:rPr>
                  <a:t>Eve guesses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000" dirty="0">
                    <a:solidFill>
                      <a:srgbClr val="0066CC"/>
                    </a:solidFill>
                  </a:rPr>
                  <a:t> given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000" b="0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b="0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)]≤</m:t>
                    </m:r>
                    <m:f>
                      <m:fPr>
                        <m:ctrlPr>
                          <a:rPr lang="en-US" sz="2000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2000" i="1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</m:den>
                    </m:f>
                  </m:oMath>
                </a14:m>
                <a:endParaRPr lang="en-US" sz="2000" dirty="0">
                  <a:solidFill>
                    <a:srgbClr val="0066CC"/>
                  </a:solidFill>
                </a:endParaRPr>
              </a:p>
            </p:txBody>
          </p:sp>
        </mc:Choice>
        <mc:Fallback xmlns="">
          <p:sp>
            <p:nvSpPr>
              <p:cNvPr id="26" name="Tex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035" y="5756388"/>
                <a:ext cx="10948729" cy="672889"/>
              </a:xfrm>
              <a:prstGeom prst="rect">
                <a:avLst/>
              </a:prstGeom>
              <a:blipFill>
                <a:blip r:embed="rId16"/>
                <a:stretch>
                  <a:fillRect l="-891" t="-13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 Placeholder 3"/>
              <p:cNvSpPr txBox="1">
                <a:spLocks/>
              </p:cNvSpPr>
              <p:nvPr/>
            </p:nvSpPr>
            <p:spPr>
              <a:xfrm>
                <a:off x="2436769" y="6341485"/>
                <a:ext cx="8823770" cy="48961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i="1" dirty="0"/>
                  <a:t>Ciphertext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3359C6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400" i="1" dirty="0"/>
                  <a:t> reveals </a:t>
                </a:r>
                <a:r>
                  <a:rPr lang="en-US" sz="2400" i="1" dirty="0">
                    <a:solidFill>
                      <a:srgbClr val="C00000"/>
                    </a:solidFill>
                  </a:rPr>
                  <a:t>zero additional information </a:t>
                </a:r>
                <a:r>
                  <a:rPr lang="en-US" sz="2400" i="1" dirty="0"/>
                  <a:t>about plaintext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3359C6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sz="2000" i="1" dirty="0">
                  <a:solidFill>
                    <a:srgbClr val="3359C6"/>
                  </a:solidFill>
                </a:endParaRPr>
              </a:p>
            </p:txBody>
          </p:sp>
        </mc:Choice>
        <mc:Fallback xmlns="">
          <p:sp>
            <p:nvSpPr>
              <p:cNvPr id="27" name="Tex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6769" y="6341485"/>
                <a:ext cx="8823770" cy="489618"/>
              </a:xfrm>
              <a:prstGeom prst="rect">
                <a:avLst/>
              </a:prstGeom>
              <a:blipFill>
                <a:blip r:embed="rId17"/>
                <a:stretch>
                  <a:fillRect l="-1106" t="-17284" b="-135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5565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22" grpId="0"/>
      <p:bldP spid="23" grpId="0"/>
      <p:bldP spid="24" grpId="0"/>
      <p:bldP spid="25" grpId="0"/>
      <p:bldP spid="2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 Placeholder 3"/>
              <p:cNvSpPr txBox="1">
                <a:spLocks/>
              </p:cNvSpPr>
              <p:nvPr/>
            </p:nvSpPr>
            <p:spPr>
              <a:xfrm>
                <a:off x="227271" y="242279"/>
                <a:ext cx="10948729" cy="67288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>
                    <a:solidFill>
                      <a:srgbClr val="C00000"/>
                    </a:solidFill>
                  </a:rPr>
                  <a:t>Perfect Secrecy: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000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000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sz="2000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000" i="1" dirty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 dirty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000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p>
                    <m:limLow>
                      <m:limLowPr>
                        <m:ctrlPr>
                          <a:rPr lang="en-US" sz="2000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000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e>
                      <m:lim>
                        <m:r>
                          <a:rPr lang="en-US" sz="2000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000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←</m:t>
                        </m:r>
                        <m:r>
                          <a:rPr lang="en-US" sz="2000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2000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←</m:t>
                        </m:r>
                        <m:sSup>
                          <m:sSupPr>
                            <m:ctrlPr>
                              <a:rPr lang="en-US" sz="2000" i="1" dirty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000" i="1" dirty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 dirty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sz="2000" i="1" dirty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lim>
                    </m:limLow>
                    <m:r>
                      <a:rPr lang="en-US" sz="2000" i="1" dirty="0">
                        <a:latin typeface="Cambria Math" panose="02040503050406030204" pitchFamily="18" charset="0"/>
                      </a:rPr>
                      <m:t>⁡</m:t>
                    </m:r>
                    <m:r>
                      <a:rPr lang="en-US" sz="2000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[</m:t>
                    </m:r>
                  </m:oMath>
                </a14:m>
                <a:r>
                  <a:rPr lang="en-US" sz="2000" dirty="0">
                    <a:solidFill>
                      <a:srgbClr val="0066CC"/>
                    </a:solidFill>
                  </a:rPr>
                  <a:t>Eve guesses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000" dirty="0">
                    <a:solidFill>
                      <a:srgbClr val="0066CC"/>
                    </a:solidFill>
                  </a:rPr>
                  <a:t> given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000" b="0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b="0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)]≤</m:t>
                    </m:r>
                    <m:f>
                      <m:fPr>
                        <m:ctrlPr>
                          <a:rPr lang="en-US" sz="2000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2000" i="1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</m:den>
                    </m:f>
                  </m:oMath>
                </a14:m>
                <a:endParaRPr lang="en-US" sz="2000" dirty="0">
                  <a:solidFill>
                    <a:srgbClr val="0066CC"/>
                  </a:solidFill>
                </a:endParaRPr>
              </a:p>
            </p:txBody>
          </p:sp>
        </mc:Choice>
        <mc:Fallback xmlns="">
          <p:sp>
            <p:nvSpPr>
              <p:cNvPr id="26" name="Tex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271" y="242279"/>
                <a:ext cx="10948729" cy="672889"/>
              </a:xfrm>
              <a:prstGeom prst="rect">
                <a:avLst/>
              </a:prstGeom>
              <a:blipFill>
                <a:blip r:embed="rId2"/>
                <a:stretch>
                  <a:fillRect l="-835" t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 Placeholder 3"/>
              <p:cNvSpPr txBox="1">
                <a:spLocks/>
              </p:cNvSpPr>
              <p:nvPr/>
            </p:nvSpPr>
            <p:spPr>
              <a:xfrm>
                <a:off x="2446005" y="827376"/>
                <a:ext cx="8823770" cy="48961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i="1" dirty="0"/>
                  <a:t>Ciphertext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3359C6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400" i="1" dirty="0"/>
                  <a:t> reveals </a:t>
                </a:r>
                <a:r>
                  <a:rPr lang="en-US" sz="2400" i="1" dirty="0">
                    <a:solidFill>
                      <a:srgbClr val="C00000"/>
                    </a:solidFill>
                  </a:rPr>
                  <a:t>zero additional information </a:t>
                </a:r>
                <a:r>
                  <a:rPr lang="en-US" sz="2400" i="1" dirty="0"/>
                  <a:t>about plaintext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3359C6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sz="2000" i="1" dirty="0">
                  <a:solidFill>
                    <a:srgbClr val="3359C6"/>
                  </a:solidFill>
                </a:endParaRPr>
              </a:p>
            </p:txBody>
          </p:sp>
        </mc:Choice>
        <mc:Fallback xmlns="">
          <p:sp>
            <p:nvSpPr>
              <p:cNvPr id="27" name="Tex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6005" y="827376"/>
                <a:ext cx="8823770" cy="489618"/>
              </a:xfrm>
              <a:prstGeom prst="rect">
                <a:avLst/>
              </a:prstGeom>
              <a:blipFill>
                <a:blip r:embed="rId3"/>
                <a:stretch>
                  <a:fillRect l="-1036" t="-17500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67096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of Crypto: 3000BC-1976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64376" y="2033698"/>
            <a:ext cx="3716275" cy="813105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Design</a:t>
            </a:r>
            <a:r>
              <a:rPr lang="en-US" sz="2800" dirty="0"/>
              <a:t> crypto system</a:t>
            </a:r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6955479" y="3022461"/>
            <a:ext cx="3716275" cy="8131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Believe impossible to break</a:t>
            </a:r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7042140" y="4136722"/>
            <a:ext cx="3821379" cy="9602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Use for life or death applications</a:t>
            </a:r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5254209" y="5210627"/>
            <a:ext cx="2694253" cy="6479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System is </a:t>
            </a:r>
            <a:r>
              <a:rPr lang="en-US" sz="2400" dirty="0">
                <a:solidFill>
                  <a:srgbClr val="C00000"/>
                </a:solidFill>
              </a:rPr>
              <a:t>broken</a:t>
            </a: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3326403" y="4321973"/>
            <a:ext cx="1280612" cy="5897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Die</a:t>
            </a:r>
          </a:p>
        </p:txBody>
      </p:sp>
      <p:sp>
        <p:nvSpPr>
          <p:cNvPr id="9" name="Text Placeholder 3"/>
          <p:cNvSpPr txBox="1">
            <a:spLocks/>
          </p:cNvSpPr>
          <p:nvPr/>
        </p:nvSpPr>
        <p:spPr>
          <a:xfrm>
            <a:off x="2562806" y="2990327"/>
            <a:ext cx="2866923" cy="5897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C00000"/>
                </a:solidFill>
              </a:rPr>
              <a:t>Fix</a:t>
            </a:r>
            <a:r>
              <a:rPr lang="en-US" sz="2400" dirty="0"/>
              <a:t> crypto system</a:t>
            </a:r>
          </a:p>
        </p:txBody>
      </p:sp>
      <p:sp>
        <p:nvSpPr>
          <p:cNvPr id="10" name="Curved Down Arrow 9"/>
          <p:cNvSpPr/>
          <p:nvPr/>
        </p:nvSpPr>
        <p:spPr>
          <a:xfrm rot="2643339">
            <a:off x="7962862" y="2250515"/>
            <a:ext cx="1206922" cy="502380"/>
          </a:xfrm>
          <a:prstGeom prst="curvedDownArrow">
            <a:avLst>
              <a:gd name="adj1" fmla="val 25000"/>
              <a:gd name="adj2" fmla="val 64437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urved Down Arrow 11"/>
          <p:cNvSpPr/>
          <p:nvPr/>
        </p:nvSpPr>
        <p:spPr>
          <a:xfrm rot="9000000">
            <a:off x="7414361" y="5128549"/>
            <a:ext cx="1499829" cy="502380"/>
          </a:xfrm>
          <a:prstGeom prst="curvedDownArrow">
            <a:avLst>
              <a:gd name="adj1" fmla="val 25000"/>
              <a:gd name="adj2" fmla="val 64437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urved Down Arrow 12"/>
          <p:cNvSpPr/>
          <p:nvPr/>
        </p:nvSpPr>
        <p:spPr>
          <a:xfrm rot="12296030">
            <a:off x="3314203" y="5043009"/>
            <a:ext cx="1984558" cy="584930"/>
          </a:xfrm>
          <a:prstGeom prst="curvedDownArrow">
            <a:avLst>
              <a:gd name="adj1" fmla="val 25000"/>
              <a:gd name="adj2" fmla="val 64437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Up Arrow 15"/>
          <p:cNvSpPr/>
          <p:nvPr/>
        </p:nvSpPr>
        <p:spPr>
          <a:xfrm>
            <a:off x="3502591" y="3495084"/>
            <a:ext cx="314166" cy="78582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Up Arrow 16"/>
          <p:cNvSpPr/>
          <p:nvPr/>
        </p:nvSpPr>
        <p:spPr>
          <a:xfrm rot="10800000">
            <a:off x="8566323" y="3379922"/>
            <a:ext cx="286008" cy="73942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urved Down Arrow 17"/>
          <p:cNvSpPr/>
          <p:nvPr/>
        </p:nvSpPr>
        <p:spPr>
          <a:xfrm rot="19003545">
            <a:off x="3138914" y="2140931"/>
            <a:ext cx="1499829" cy="502380"/>
          </a:xfrm>
          <a:prstGeom prst="curvedDownArrow">
            <a:avLst>
              <a:gd name="adj1" fmla="val 25000"/>
              <a:gd name="adj2" fmla="val 64437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327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6" grpId="0"/>
      <p:bldP spid="7" grpId="0"/>
      <p:bldP spid="8" grpId="0"/>
      <p:bldP spid="9" grpId="0"/>
      <p:bldP spid="10" grpId="0" animBg="1"/>
      <p:bldP spid="12" grpId="0" animBg="1"/>
      <p:bldP spid="13" grpId="0" animBg="1"/>
      <p:bldP spid="16" grpId="0" animBg="1"/>
      <p:bldP spid="17" grpId="0" animBg="1"/>
      <p:bldP spid="1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 Placeholder 3"/>
              <p:cNvSpPr txBox="1">
                <a:spLocks/>
              </p:cNvSpPr>
              <p:nvPr/>
            </p:nvSpPr>
            <p:spPr>
              <a:xfrm>
                <a:off x="227271" y="242279"/>
                <a:ext cx="10948729" cy="67288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>
                    <a:solidFill>
                      <a:srgbClr val="C00000"/>
                    </a:solidFill>
                  </a:rPr>
                  <a:t>Perfect Secrecy: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000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000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sz="2000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000" i="1" dirty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 dirty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000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p>
                    <m:limLow>
                      <m:limLowPr>
                        <m:ctrlPr>
                          <a:rPr lang="en-US" sz="2000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000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e>
                      <m:lim>
                        <m:r>
                          <a:rPr lang="en-US" sz="2000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000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←</m:t>
                        </m:r>
                        <m:r>
                          <a:rPr lang="en-US" sz="2000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2000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←</m:t>
                        </m:r>
                        <m:sSup>
                          <m:sSupPr>
                            <m:ctrlPr>
                              <a:rPr lang="en-US" sz="2000" i="1" dirty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000" i="1" dirty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 dirty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sz="2000" i="1" dirty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lim>
                    </m:limLow>
                    <m:r>
                      <a:rPr lang="en-US" sz="2000" i="1" dirty="0">
                        <a:latin typeface="Cambria Math" panose="02040503050406030204" pitchFamily="18" charset="0"/>
                      </a:rPr>
                      <m:t>⁡</m:t>
                    </m:r>
                    <m:r>
                      <a:rPr lang="en-US" sz="2000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[</m:t>
                    </m:r>
                  </m:oMath>
                </a14:m>
                <a:r>
                  <a:rPr lang="en-US" sz="2000" dirty="0">
                    <a:solidFill>
                      <a:srgbClr val="0066CC"/>
                    </a:solidFill>
                  </a:rPr>
                  <a:t>Eve guesses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000" dirty="0">
                    <a:solidFill>
                      <a:srgbClr val="0066CC"/>
                    </a:solidFill>
                  </a:rPr>
                  <a:t> given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000" b="0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b="0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)]≤</m:t>
                    </m:r>
                    <m:f>
                      <m:fPr>
                        <m:ctrlPr>
                          <a:rPr lang="en-US" sz="2000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2000" i="1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</m:den>
                    </m:f>
                  </m:oMath>
                </a14:m>
                <a:endParaRPr lang="en-US" sz="2000" dirty="0">
                  <a:solidFill>
                    <a:srgbClr val="0066CC"/>
                  </a:solidFill>
                </a:endParaRPr>
              </a:p>
            </p:txBody>
          </p:sp>
        </mc:Choice>
        <mc:Fallback xmlns="">
          <p:sp>
            <p:nvSpPr>
              <p:cNvPr id="26" name="Tex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271" y="242279"/>
                <a:ext cx="10948729" cy="672889"/>
              </a:xfrm>
              <a:prstGeom prst="rect">
                <a:avLst/>
              </a:prstGeom>
              <a:blipFill>
                <a:blip r:embed="rId2"/>
                <a:stretch>
                  <a:fillRect l="-835" t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 Placeholder 3"/>
              <p:cNvSpPr txBox="1">
                <a:spLocks/>
              </p:cNvSpPr>
              <p:nvPr/>
            </p:nvSpPr>
            <p:spPr>
              <a:xfrm>
                <a:off x="2446005" y="827376"/>
                <a:ext cx="8823770" cy="48961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Ciphertext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400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reveals zero additional information about plaintext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sz="2000" i="1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7" name="Tex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6005" y="827376"/>
                <a:ext cx="8823770" cy="489618"/>
              </a:xfrm>
              <a:prstGeom prst="rect">
                <a:avLst/>
              </a:prstGeom>
              <a:blipFill>
                <a:blip r:embed="rId3"/>
                <a:stretch>
                  <a:fillRect l="-1036" t="-17500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85809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Placeholder 3"/>
              <p:cNvSpPr txBox="1">
                <a:spLocks/>
              </p:cNvSpPr>
              <p:nvPr/>
            </p:nvSpPr>
            <p:spPr>
              <a:xfrm>
                <a:off x="165282" y="1156636"/>
                <a:ext cx="8823770" cy="48961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>
                    <a:solidFill>
                      <a:srgbClr val="C00000"/>
                    </a:solidFill>
                  </a:rPr>
                  <a:t>2 to many </a:t>
                </a:r>
                <a:r>
                  <a:rPr lang="en-US" sz="2400" dirty="0" err="1">
                    <a:solidFill>
                      <a:srgbClr val="C00000"/>
                    </a:solidFill>
                  </a:rPr>
                  <a:t>thm</a:t>
                </a:r>
                <a:r>
                  <a:rPr lang="en-US" sz="2400" dirty="0">
                    <a:solidFill>
                      <a:srgbClr val="C00000"/>
                    </a:solidFill>
                  </a:rPr>
                  <a:t>:  </a:t>
                </a:r>
                <a:r>
                  <a:rPr lang="en-US" sz="2400" dirty="0"/>
                  <a:t>Suffices to prove for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b="0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lang="en-US" sz="2000" b="0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sz="2000" dirty="0">
                  <a:solidFill>
                    <a:srgbClr val="0066CC"/>
                  </a:solidFill>
                </a:endParaRPr>
              </a:p>
            </p:txBody>
          </p:sp>
        </mc:Choice>
        <mc:Fallback xmlns="">
          <p:sp>
            <p:nvSpPr>
              <p:cNvPr id="7" name="Tex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282" y="1156636"/>
                <a:ext cx="8823770" cy="489618"/>
              </a:xfrm>
              <a:prstGeom prst="rect">
                <a:avLst/>
              </a:prstGeom>
              <a:blipFill>
                <a:blip r:embed="rId4"/>
                <a:stretch>
                  <a:fillRect l="-1036" t="-17500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Placeholder 3"/>
              <p:cNvSpPr txBox="1">
                <a:spLocks/>
              </p:cNvSpPr>
              <p:nvPr/>
            </p:nvSpPr>
            <p:spPr>
              <a:xfrm>
                <a:off x="165282" y="1702972"/>
                <a:ext cx="9078364" cy="53452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>
                    <a:solidFill>
                      <a:srgbClr val="C00000"/>
                    </a:solidFill>
                  </a:rPr>
                  <a:t>Proof:  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400" dirty="0"/>
                  <a:t> to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b="0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lang="en-US" sz="2000" b="0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000" dirty="0">
                    <a:solidFill>
                      <a:srgbClr val="0066CC"/>
                    </a:solidFill>
                  </a:rPr>
                  <a:t> </a:t>
                </a:r>
                <a:r>
                  <a:rPr lang="en-US" sz="2000" dirty="0"/>
                  <a:t>: Assume </a:t>
                </a:r>
                <a:r>
                  <a:rPr lang="en-US" sz="2000" dirty="0">
                    <a:solidFill>
                      <a:srgbClr val="C00000"/>
                    </a:solidFill>
                  </a:rPr>
                  <a:t>Eve</a:t>
                </a:r>
                <a:r>
                  <a:rPr lang="en-US" sz="2000" dirty="0"/>
                  <a:t> has advantage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000" dirty="0"/>
                  <a:t> in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000" dirty="0"/>
                  <a:t> game</a:t>
                </a:r>
              </a:p>
            </p:txBody>
          </p:sp>
        </mc:Choice>
        <mc:Fallback xmlns="">
          <p:sp>
            <p:nvSpPr>
              <p:cNvPr id="8" name="Tex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282" y="1702972"/>
                <a:ext cx="9078364" cy="534522"/>
              </a:xfrm>
              <a:prstGeom prst="rect">
                <a:avLst/>
              </a:prstGeom>
              <a:blipFill>
                <a:blip r:embed="rId5"/>
                <a:stretch>
                  <a:fillRect l="-1007" t="-15909"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267DB8D4-566B-4FB3-A620-65A90C6EC842}"/>
              </a:ext>
            </a:extLst>
          </p:cNvPr>
          <p:cNvGrpSpPr/>
          <p:nvPr/>
        </p:nvGrpSpPr>
        <p:grpSpPr>
          <a:xfrm>
            <a:off x="3358311" y="3010042"/>
            <a:ext cx="2618948" cy="2707235"/>
            <a:chOff x="364574" y="2208988"/>
            <a:chExt cx="2618948" cy="270723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 Placeholder 3">
                  <a:extLst>
                    <a:ext uri="{FF2B5EF4-FFF2-40B4-BE49-F238E27FC236}">
                      <a16:creationId xmlns:a16="http://schemas.microsoft.com/office/drawing/2014/main" id="{BD328F3A-A0BE-4BBF-98C3-314F300AF4C0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93884" y="2346389"/>
                  <a:ext cx="1165287" cy="500705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0" indent="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None/>
                    <a:defRPr sz="30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sub>
                        </m:sSub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83" name="Text Placeholder 3">
                  <a:extLst>
                    <a:ext uri="{FF2B5EF4-FFF2-40B4-BE49-F238E27FC236}">
                      <a16:creationId xmlns:a16="http://schemas.microsoft.com/office/drawing/2014/main" id="{BD328F3A-A0BE-4BBF-98C3-314F300AF4C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3884" y="2346389"/>
                  <a:ext cx="1165287" cy="500705"/>
                </a:xfrm>
                <a:prstGeom prst="rect">
                  <a:avLst/>
                </a:prstGeom>
                <a:blipFill>
                  <a:blip r:embed="rId6"/>
                  <a:stretch>
                    <a:fillRect r="-10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 Placeholder 3">
                  <a:extLst>
                    <a:ext uri="{FF2B5EF4-FFF2-40B4-BE49-F238E27FC236}">
                      <a16:creationId xmlns:a16="http://schemas.microsoft.com/office/drawing/2014/main" id="{2F0CE02F-A444-4A11-B208-FB2398DB2D67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93884" y="3008743"/>
                  <a:ext cx="1165287" cy="500705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0" indent="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None/>
                    <a:defRPr sz="30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sub>
                        </m:sSub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84" name="Text Placeholder 3">
                  <a:extLst>
                    <a:ext uri="{FF2B5EF4-FFF2-40B4-BE49-F238E27FC236}">
                      <a16:creationId xmlns:a16="http://schemas.microsoft.com/office/drawing/2014/main" id="{2F0CE02F-A444-4A11-B208-FB2398DB2D6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3884" y="3008743"/>
                  <a:ext cx="1165287" cy="500705"/>
                </a:xfrm>
                <a:prstGeom prst="rect">
                  <a:avLst/>
                </a:prstGeom>
                <a:blipFill>
                  <a:blip r:embed="rId7"/>
                  <a:stretch>
                    <a:fillRect r="-52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Text Placeholder 3">
                  <a:extLst>
                    <a:ext uri="{FF2B5EF4-FFF2-40B4-BE49-F238E27FC236}">
                      <a16:creationId xmlns:a16="http://schemas.microsoft.com/office/drawing/2014/main" id="{B10D7C02-774A-4B22-93AA-D853687FF730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93884" y="3735574"/>
                  <a:ext cx="1165287" cy="500705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0" indent="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None/>
                    <a:defRPr sz="30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sub>
                        </m:sSub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85" name="Text Placeholder 3">
                  <a:extLst>
                    <a:ext uri="{FF2B5EF4-FFF2-40B4-BE49-F238E27FC236}">
                      <a16:creationId xmlns:a16="http://schemas.microsoft.com/office/drawing/2014/main" id="{B10D7C02-774A-4B22-93AA-D853687FF73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3884" y="3735574"/>
                  <a:ext cx="1165287" cy="500705"/>
                </a:xfrm>
                <a:prstGeom prst="rect">
                  <a:avLst/>
                </a:prstGeom>
                <a:blipFill>
                  <a:blip r:embed="rId8"/>
                  <a:stretch>
                    <a:fillRect r="-10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Text Placeholder 3">
                  <a:extLst>
                    <a:ext uri="{FF2B5EF4-FFF2-40B4-BE49-F238E27FC236}">
                      <a16:creationId xmlns:a16="http://schemas.microsoft.com/office/drawing/2014/main" id="{D83D9865-82C9-4348-9B39-4C3D5D9D8DF1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64574" y="4415518"/>
                  <a:ext cx="1165287" cy="500705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0" indent="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None/>
                    <a:defRPr sz="30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sub>
                        </m:sSub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86" name="Text Placeholder 3">
                  <a:extLst>
                    <a:ext uri="{FF2B5EF4-FFF2-40B4-BE49-F238E27FC236}">
                      <a16:creationId xmlns:a16="http://schemas.microsoft.com/office/drawing/2014/main" id="{D83D9865-82C9-4348-9B39-4C3D5D9D8DF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4574" y="4415518"/>
                  <a:ext cx="1165287" cy="500705"/>
                </a:xfrm>
                <a:prstGeom prst="rect">
                  <a:avLst/>
                </a:prstGeom>
                <a:blipFill>
                  <a:blip r:embed="rId9"/>
                  <a:stretch>
                    <a:fillRect r="-10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D2969A50-5CF5-47DB-B307-22DEF070FDA7}"/>
                </a:ext>
              </a:extLst>
            </p:cNvPr>
            <p:cNvGrpSpPr/>
            <p:nvPr/>
          </p:nvGrpSpPr>
          <p:grpSpPr>
            <a:xfrm>
              <a:off x="1084097" y="2208988"/>
              <a:ext cx="1899425" cy="2649517"/>
              <a:chOff x="1084097" y="2208988"/>
              <a:chExt cx="1899425" cy="2649517"/>
            </a:xfrm>
          </p:grpSpPr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BECEBFE1-422C-4BFE-B2DB-AB077B7D40EF}"/>
                  </a:ext>
                </a:extLst>
              </p:cNvPr>
              <p:cNvGrpSpPr/>
              <p:nvPr/>
            </p:nvGrpSpPr>
            <p:grpSpPr>
              <a:xfrm>
                <a:off x="1922585" y="3008743"/>
                <a:ext cx="738554" cy="559320"/>
                <a:chOff x="1875692" y="3743049"/>
                <a:chExt cx="738554" cy="559320"/>
              </a:xfrm>
            </p:grpSpPr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17E1951D-4AB6-4070-90FD-785BD1A4A741}"/>
                    </a:ext>
                  </a:extLst>
                </p:cNvPr>
                <p:cNvSpPr/>
                <p:nvPr/>
              </p:nvSpPr>
              <p:spPr>
                <a:xfrm>
                  <a:off x="1875692" y="3743049"/>
                  <a:ext cx="738554" cy="55932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" name="Text Placeholder 3">
                  <a:extLst>
                    <a:ext uri="{FF2B5EF4-FFF2-40B4-BE49-F238E27FC236}">
                      <a16:creationId xmlns:a16="http://schemas.microsoft.com/office/drawing/2014/main" id="{B68CEADA-B970-4BC8-92DB-A4917C7BF2E4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919045" y="3826112"/>
                  <a:ext cx="595556" cy="329720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0" indent="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None/>
                    <a:defRPr sz="30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2000" dirty="0">
                      <a:solidFill>
                        <a:srgbClr val="C00000"/>
                      </a:solidFill>
                    </a:rPr>
                    <a:t>Eve</a:t>
                  </a:r>
                </a:p>
              </p:txBody>
            </p:sp>
          </p:grpSp>
          <p:cxnSp>
            <p:nvCxnSpPr>
              <p:cNvPr id="89" name="Straight Arrow Connector 88">
                <a:extLst>
                  <a:ext uri="{FF2B5EF4-FFF2-40B4-BE49-F238E27FC236}">
                    <a16:creationId xmlns:a16="http://schemas.microsoft.com/office/drawing/2014/main" id="{1D25CBD3-C803-4158-A721-D968755909F3}"/>
                  </a:ext>
                </a:extLst>
              </p:cNvPr>
              <p:cNvCxnSpPr>
                <a:stCxn id="83" idx="3"/>
              </p:cNvCxnSpPr>
              <p:nvPr/>
            </p:nvCxnSpPr>
            <p:spPr>
              <a:xfrm>
                <a:off x="1559171" y="2596742"/>
                <a:ext cx="363414" cy="41200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Arrow Connector 89">
                <a:extLst>
                  <a:ext uri="{FF2B5EF4-FFF2-40B4-BE49-F238E27FC236}">
                    <a16:creationId xmlns:a16="http://schemas.microsoft.com/office/drawing/2014/main" id="{083AB100-5D7E-4C2B-8406-C26A7BBE22AA}"/>
                  </a:ext>
                </a:extLst>
              </p:cNvPr>
              <p:cNvCxnSpPr>
                <a:stCxn id="84" idx="3"/>
              </p:cNvCxnSpPr>
              <p:nvPr/>
            </p:nvCxnSpPr>
            <p:spPr>
              <a:xfrm flipV="1">
                <a:off x="1559171" y="3251540"/>
                <a:ext cx="298937" cy="755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Arrow Connector 90">
                <a:extLst>
                  <a:ext uri="{FF2B5EF4-FFF2-40B4-BE49-F238E27FC236}">
                    <a16:creationId xmlns:a16="http://schemas.microsoft.com/office/drawing/2014/main" id="{65CE4F2A-D8F2-49E7-9943-A488704588E1}"/>
                  </a:ext>
                </a:extLst>
              </p:cNvPr>
              <p:cNvCxnSpPr>
                <a:stCxn id="85" idx="3"/>
              </p:cNvCxnSpPr>
              <p:nvPr/>
            </p:nvCxnSpPr>
            <p:spPr>
              <a:xfrm flipV="1">
                <a:off x="1559171" y="3509448"/>
                <a:ext cx="307122" cy="47647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Arrow Connector 91">
                <a:extLst>
                  <a:ext uri="{FF2B5EF4-FFF2-40B4-BE49-F238E27FC236}">
                    <a16:creationId xmlns:a16="http://schemas.microsoft.com/office/drawing/2014/main" id="{4E9F87FE-E257-47EF-B286-B828EDB48804}"/>
                  </a:ext>
                </a:extLst>
              </p:cNvPr>
              <p:cNvCxnSpPr/>
              <p:nvPr/>
            </p:nvCxnSpPr>
            <p:spPr>
              <a:xfrm flipV="1">
                <a:off x="1559171" y="3609094"/>
                <a:ext cx="363414" cy="9144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Arrow Connector 92">
                <a:extLst>
                  <a:ext uri="{FF2B5EF4-FFF2-40B4-BE49-F238E27FC236}">
                    <a16:creationId xmlns:a16="http://schemas.microsoft.com/office/drawing/2014/main" id="{B9B6264E-3176-4B6F-82A1-395324D58700}"/>
                  </a:ext>
                </a:extLst>
              </p:cNvPr>
              <p:cNvCxnSpPr/>
              <p:nvPr/>
            </p:nvCxnSpPr>
            <p:spPr>
              <a:xfrm flipV="1">
                <a:off x="2684585" y="3243984"/>
                <a:ext cx="298937" cy="755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4" name="Text Placeholder 3">
                    <a:extLst>
                      <a:ext uri="{FF2B5EF4-FFF2-40B4-BE49-F238E27FC236}">
                        <a16:creationId xmlns:a16="http://schemas.microsoft.com/office/drawing/2014/main" id="{9A1F00E5-5D83-4155-B9D2-B1A94D42341F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 rot="2700000">
                    <a:off x="1178175" y="2541279"/>
                    <a:ext cx="1165287" cy="500705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>
                    <a:noAutofit/>
                  </a:bodyPr>
                  <a:lstStyle>
                    <a:lvl1pPr marL="0" indent="0" algn="l" defTabSz="914400" rtl="0" eaLnBrk="1" latinLnBrk="0" hangingPunct="1"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None/>
                      <a:defRPr sz="3000" kern="12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defRPr>
                    </a:lvl1pPr>
                    <a:lvl2pPr marL="685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defRPr>
                    </a:lvl2pPr>
                    <a:lvl3pPr marL="1143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defRPr>
                    </a:lvl3pPr>
                    <a:lvl4pPr marL="1600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defRPr>
                    </a:lvl4pPr>
                    <a:lvl5pPr marL="20574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defRPr>
                    </a:lvl5pPr>
                    <a:lvl6pPr marL="2514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oMath>
                      </m:oMathPara>
                    </a14:m>
                    <a:endParaRPr lang="en-US" sz="1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3" name="Text Placeholder 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2700000">
                    <a:off x="1178175" y="2541279"/>
                    <a:ext cx="1165287" cy="500705"/>
                  </a:xfrm>
                  <a:prstGeom prst="rect">
                    <a:avLst/>
                  </a:prstGeom>
                  <a:blipFill>
                    <a:blip r:embed="rId2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5" name="Text Placeholder 3">
                    <a:extLst>
                      <a:ext uri="{FF2B5EF4-FFF2-40B4-BE49-F238E27FC236}">
                        <a16:creationId xmlns:a16="http://schemas.microsoft.com/office/drawing/2014/main" id="{01586A78-D7C1-43A8-80F8-032065DF0174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1084097" y="3021924"/>
                    <a:ext cx="1165287" cy="500705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>
                    <a:noAutofit/>
                  </a:bodyPr>
                  <a:lstStyle>
                    <a:lvl1pPr marL="0" indent="0" algn="l" defTabSz="914400" rtl="0" eaLnBrk="1" latinLnBrk="0" hangingPunct="1"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None/>
                      <a:defRPr sz="3000" kern="12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defRPr>
                    </a:lvl1pPr>
                    <a:lvl2pPr marL="685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defRPr>
                    </a:lvl2pPr>
                    <a:lvl3pPr marL="1143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defRPr>
                    </a:lvl3pPr>
                    <a:lvl4pPr marL="1600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defRPr>
                    </a:lvl4pPr>
                    <a:lvl5pPr marL="20574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defRPr>
                    </a:lvl5pPr>
                    <a:lvl6pPr marL="2514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oMath>
                      </m:oMathPara>
                    </a14:m>
                    <a:endParaRPr lang="en-US" sz="1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4" name="Text Placeholder 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84097" y="3021924"/>
                    <a:ext cx="1165287" cy="500705"/>
                  </a:xfrm>
                  <a:prstGeom prst="rect">
                    <a:avLst/>
                  </a:prstGeom>
                  <a:blipFill>
                    <a:blip r:embed="rId2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6" name="Text Placeholder 3">
                    <a:extLst>
                      <a:ext uri="{FF2B5EF4-FFF2-40B4-BE49-F238E27FC236}">
                        <a16:creationId xmlns:a16="http://schemas.microsoft.com/office/drawing/2014/main" id="{8F8E0052-5DE6-4082-AB95-1C8AFC6C5CF1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 rot="18000000">
                    <a:off x="1140769" y="3445932"/>
                    <a:ext cx="1165287" cy="500705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>
                    <a:noAutofit/>
                  </a:bodyPr>
                  <a:lstStyle>
                    <a:lvl1pPr marL="0" indent="0" algn="l" defTabSz="914400" rtl="0" eaLnBrk="1" latinLnBrk="0" hangingPunct="1"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None/>
                      <a:defRPr sz="3000" kern="12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defRPr>
                    </a:lvl1pPr>
                    <a:lvl2pPr marL="685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defRPr>
                    </a:lvl2pPr>
                    <a:lvl3pPr marL="1143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defRPr>
                    </a:lvl3pPr>
                    <a:lvl4pPr marL="1600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defRPr>
                    </a:lvl4pPr>
                    <a:lvl5pPr marL="20574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defRPr>
                    </a:lvl5pPr>
                    <a:lvl6pPr marL="2514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=2</m:t>
                          </m:r>
                        </m:oMath>
                      </m:oMathPara>
                    </a14:m>
                    <a:endParaRPr lang="en-US" sz="1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5" name="Text Placeholder 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8000000">
                    <a:off x="1140769" y="3445932"/>
                    <a:ext cx="1165287" cy="500705"/>
                  </a:xfrm>
                  <a:prstGeom prst="rect">
                    <a:avLst/>
                  </a:prstGeom>
                  <a:blipFill>
                    <a:blip r:embed="rId2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7" name="Text Placeholder 3">
                    <a:extLst>
                      <a:ext uri="{FF2B5EF4-FFF2-40B4-BE49-F238E27FC236}">
                        <a16:creationId xmlns:a16="http://schemas.microsoft.com/office/drawing/2014/main" id="{7F60CC6A-3803-427D-B876-61B825E78958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 rot="18000000">
                    <a:off x="1097291" y="4025509"/>
                    <a:ext cx="1165287" cy="500705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>
                    <a:noAutofit/>
                  </a:bodyPr>
                  <a:lstStyle>
                    <a:lvl1pPr marL="0" indent="0" algn="l" defTabSz="914400" rtl="0" eaLnBrk="1" latinLnBrk="0" hangingPunct="1"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None/>
                      <a:defRPr sz="3000" kern="12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defRPr>
                    </a:lvl1pPr>
                    <a:lvl2pPr marL="685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defRPr>
                    </a:lvl2pPr>
                    <a:lvl3pPr marL="1143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defRPr>
                    </a:lvl3pPr>
                    <a:lvl4pPr marL="1600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defRPr>
                    </a:lvl4pPr>
                    <a:lvl5pPr marL="20574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defRPr>
                    </a:lvl5pPr>
                    <a:lvl6pPr marL="2514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=3</m:t>
                          </m:r>
                        </m:oMath>
                      </m:oMathPara>
                    </a14:m>
                    <a:endParaRPr lang="en-US" sz="1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6" name="Text Placeholder 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8000000">
                    <a:off x="1097291" y="4025509"/>
                    <a:ext cx="1165287" cy="500705"/>
                  </a:xfrm>
                  <a:prstGeom prst="rect">
                    <a:avLst/>
                  </a:prstGeom>
                  <a:blipFill>
                    <a:blip r:embed="rId3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 Placeholder 3">
                <a:extLst>
                  <a:ext uri="{FF2B5EF4-FFF2-40B4-BE49-F238E27FC236}">
                    <a16:creationId xmlns:a16="http://schemas.microsoft.com/office/drawing/2014/main" id="{A7E50DF8-9AA6-45AE-9930-0AF8508FD67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768068" y="5873270"/>
                <a:ext cx="4296508" cy="50070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𝐸𝑣𝑒</m:t>
                              </m:r>
                              <m:d>
                                <m:dPr>
                                  <m:ctrlPr>
                                    <a:rPr lang="en-US" sz="18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sz="18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𝑈</m:t>
                                          </m:r>
                                        </m:e>
                                        <m:sub>
                                          <m:r>
                                            <a:rPr lang="en-US" sz="18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18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8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en-US" sz="18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  <m:r>
                                <a:rPr lang="en-US" sz="1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1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</m:func>
                      <m:r>
                        <a:rPr lang="en-US" sz="1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1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0" name="Text Placeholder 3">
                <a:extLst>
                  <a:ext uri="{FF2B5EF4-FFF2-40B4-BE49-F238E27FC236}">
                    <a16:creationId xmlns:a16="http://schemas.microsoft.com/office/drawing/2014/main" id="{A7E50DF8-9AA6-45AE-9930-0AF8508FD6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8068" y="5873270"/>
                <a:ext cx="4296508" cy="500705"/>
              </a:xfrm>
              <a:prstGeom prst="rect">
                <a:avLst/>
              </a:prstGeom>
              <a:blipFill>
                <a:blip r:embed="rId31"/>
                <a:stretch>
                  <a:fillRect b="-36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1" name="Text Placeholder 3">
                <a:extLst>
                  <a:ext uri="{FF2B5EF4-FFF2-40B4-BE49-F238E27FC236}">
                    <a16:creationId xmlns:a16="http://schemas.microsoft.com/office/drawing/2014/main" id="{0DCFB581-088D-4CBA-88D9-84FEECE5BBF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67189" y="2239567"/>
                <a:ext cx="9078364" cy="53452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dirty="0"/>
                  <a:t>We’ll show </a:t>
                </a:r>
                <a:r>
                  <a:rPr lang="en-US" sz="2000" dirty="0">
                    <a:solidFill>
                      <a:schemeClr val="accent6">
                        <a:lumMod val="75000"/>
                      </a:schemeClr>
                    </a:solidFill>
                  </a:rPr>
                  <a:t>Eve’</a:t>
                </a:r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000" dirty="0">
                    <a:solidFill>
                      <a:srgbClr val="0070C0"/>
                    </a:solidFill>
                  </a:rPr>
                  <a:t> </a:t>
                </a:r>
                <a:r>
                  <a:rPr lang="en-US" sz="2000" dirty="0" err="1"/>
                  <a:t>s.t.</a:t>
                </a:r>
                <a:r>
                  <a:rPr lang="en-US" sz="2000" dirty="0"/>
                  <a:t>  </a:t>
                </a:r>
                <a:r>
                  <a:rPr lang="en-US" sz="2000" dirty="0">
                    <a:solidFill>
                      <a:schemeClr val="accent6">
                        <a:lumMod val="75000"/>
                      </a:schemeClr>
                    </a:solidFill>
                  </a:rPr>
                  <a:t>Eve’</a:t>
                </a:r>
                <a:r>
                  <a:rPr lang="en-US" sz="2000" dirty="0"/>
                  <a:t> succeeds with </a:t>
                </a:r>
                <a:r>
                  <a:rPr lang="en-US" sz="2000" dirty="0" err="1"/>
                  <a:t>prob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0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000" b="0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000" b="0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000" dirty="0"/>
                  <a:t> in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000" dirty="0">
                    <a:solidFill>
                      <a:srgbClr val="0070C0"/>
                    </a:solidFill>
                  </a:rPr>
                  <a:t> </a:t>
                </a:r>
                <a:r>
                  <a:rPr lang="en-US" sz="2000" dirty="0"/>
                  <a:t>game</a:t>
                </a:r>
              </a:p>
            </p:txBody>
          </p:sp>
        </mc:Choice>
        <mc:Fallback>
          <p:sp>
            <p:nvSpPr>
              <p:cNvPr id="101" name="Text Placeholder 3">
                <a:extLst>
                  <a:ext uri="{FF2B5EF4-FFF2-40B4-BE49-F238E27FC236}">
                    <a16:creationId xmlns:a16="http://schemas.microsoft.com/office/drawing/2014/main" id="{0DCFB581-088D-4CBA-88D9-84FEECE5BB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7189" y="2239567"/>
                <a:ext cx="9078364" cy="534522"/>
              </a:xfrm>
              <a:prstGeom prst="rect">
                <a:avLst/>
              </a:prstGeom>
              <a:blipFill>
                <a:blip r:embed="rId32"/>
                <a:stretch>
                  <a:fillRect l="-671" t="-1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" name="Rectangle 101">
            <a:extLst>
              <a:ext uri="{FF2B5EF4-FFF2-40B4-BE49-F238E27FC236}">
                <a16:creationId xmlns:a16="http://schemas.microsoft.com/office/drawing/2014/main" id="{CE4D81FF-5FE8-4819-9FE8-6B30CC548B25}"/>
              </a:ext>
            </a:extLst>
          </p:cNvPr>
          <p:cNvSpPr/>
          <p:nvPr/>
        </p:nvSpPr>
        <p:spPr>
          <a:xfrm>
            <a:off x="3104844" y="3023893"/>
            <a:ext cx="3850591" cy="3699196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 Placeholder 3">
                <a:extLst>
                  <a:ext uri="{FF2B5EF4-FFF2-40B4-BE49-F238E27FC236}">
                    <a16:creationId xmlns:a16="http://schemas.microsoft.com/office/drawing/2014/main" id="{B3CFBF46-5166-4D74-A656-73EFCFE1711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1222" y="3682883"/>
                <a:ext cx="3626438" cy="47578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m:rPr>
                          <m:lit/>
                        </m:rPr>
                        <a:rPr lang="en-US" sz="16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{</m:t>
                      </m:r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sz="16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sz="16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d>
                            <m:dPr>
                              <m:ctrlPr>
                                <a:rPr lang="en-US" sz="16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600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sub>
                      </m:sSub>
                      <m:d>
                        <m:dPr>
                          <m:ctrlPr>
                            <a:rPr lang="en-US" sz="16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16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  <m:r>
                        <a:rPr lang="en-US" sz="16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16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3" name="Text Placeholder 3">
                <a:extLst>
                  <a:ext uri="{FF2B5EF4-FFF2-40B4-BE49-F238E27FC236}">
                    <a16:creationId xmlns:a16="http://schemas.microsoft.com/office/drawing/2014/main" id="{B3CFBF46-5166-4D74-A656-73EFCFE171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222" y="3682883"/>
                <a:ext cx="3626438" cy="475787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Right Arrow 2">
            <a:extLst>
              <a:ext uri="{FF2B5EF4-FFF2-40B4-BE49-F238E27FC236}">
                <a16:creationId xmlns:a16="http://schemas.microsoft.com/office/drawing/2014/main" id="{BA590925-17ED-41C1-AEA9-18D3792D3975}"/>
              </a:ext>
            </a:extLst>
          </p:cNvPr>
          <p:cNvSpPr/>
          <p:nvPr/>
        </p:nvSpPr>
        <p:spPr>
          <a:xfrm>
            <a:off x="1454809" y="4146605"/>
            <a:ext cx="1437005" cy="3079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ight Arrow 2">
            <a:extLst>
              <a:ext uri="{FF2B5EF4-FFF2-40B4-BE49-F238E27FC236}">
                <a16:creationId xmlns:a16="http://schemas.microsoft.com/office/drawing/2014/main" id="{57EEF470-2738-4F28-9577-113D170C47CE}"/>
              </a:ext>
            </a:extLst>
          </p:cNvPr>
          <p:cNvSpPr/>
          <p:nvPr/>
        </p:nvSpPr>
        <p:spPr>
          <a:xfrm>
            <a:off x="7178589" y="4188842"/>
            <a:ext cx="1437005" cy="3079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 Placeholder 3">
                <a:extLst>
                  <a:ext uri="{FF2B5EF4-FFF2-40B4-BE49-F238E27FC236}">
                    <a16:creationId xmlns:a16="http://schemas.microsoft.com/office/drawing/2014/main" id="{E81DBA0E-27B4-406E-B4EB-AB132C50F88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116637" y="3684661"/>
                <a:ext cx="1219513" cy="5182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16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′′</m:t>
                      </m:r>
                    </m:oMath>
                  </m:oMathPara>
                </a14:m>
                <a:endParaRPr lang="en-US" sz="16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6" name="Text Placeholder 3">
                <a:extLst>
                  <a:ext uri="{FF2B5EF4-FFF2-40B4-BE49-F238E27FC236}">
                    <a16:creationId xmlns:a16="http://schemas.microsoft.com/office/drawing/2014/main" id="{E81DBA0E-27B4-406E-B4EB-AB132C50F8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6637" y="3684661"/>
                <a:ext cx="1219513" cy="518250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7" name="Text Placeholder 3">
            <a:extLst>
              <a:ext uri="{FF2B5EF4-FFF2-40B4-BE49-F238E27FC236}">
                <a16:creationId xmlns:a16="http://schemas.microsoft.com/office/drawing/2014/main" id="{FAC7F002-298C-42EF-A664-57E413E1D87B}"/>
              </a:ext>
            </a:extLst>
          </p:cNvPr>
          <p:cNvSpPr txBox="1">
            <a:spLocks/>
          </p:cNvSpPr>
          <p:nvPr/>
        </p:nvSpPr>
        <p:spPr>
          <a:xfrm>
            <a:off x="5798341" y="3135521"/>
            <a:ext cx="1100409" cy="5914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Eve’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 Placeholder 3">
                <a:extLst>
                  <a:ext uri="{FF2B5EF4-FFF2-40B4-BE49-F238E27FC236}">
                    <a16:creationId xmlns:a16="http://schemas.microsoft.com/office/drawing/2014/main" id="{64EB8ABC-9A93-4F76-B0D4-289BEA5D00A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775238" y="4723515"/>
                <a:ext cx="5614132" cy="125952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lim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m</m:t>
                                  </m:r>
                                </m:e>
                                <m:sup>
                                  <m:r>
                                    <a:rPr lang="en-US" sz="2000" b="0" i="0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′′</m:t>
                                  </m:r>
                                </m:sup>
                              </m:sSup>
                              <m:r>
                                <a:rPr lang="en-US" sz="20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000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𝐸𝑣𝑒</m:t>
                              </m:r>
                              <m:r>
                                <a:rPr lang="en-US" sz="20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sz="2000" b="0" i="1" smtClean="0">
                                              <a:solidFill>
                                                <a:schemeClr val="accent6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chemeClr val="accent6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𝑈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solidFill>
                                                <a:schemeClr val="accent6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2000" b="0" i="1" smtClea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000" b="0" i="1" smtClean="0">
                                              <a:solidFill>
                                                <a:schemeClr val="accent6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chemeClr val="accent6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1" smtClean="0">
                                              <a:solidFill>
                                                <a:schemeClr val="accent6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′′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  <m:r>
                                <a:rPr lang="en-US" sz="20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0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20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′′</m:t>
                              </m:r>
                            </m:e>
                          </m:d>
                        </m:e>
                      </m:func>
                      <m:r>
                        <a:rPr lang="en-US" sz="20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US" sz="20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20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8" name="Text Placeholder 3">
                <a:extLst>
                  <a:ext uri="{FF2B5EF4-FFF2-40B4-BE49-F238E27FC236}">
                    <a16:creationId xmlns:a16="http://schemas.microsoft.com/office/drawing/2014/main" id="{64EB8ABC-9A93-4F76-B0D4-289BEA5D00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5238" y="4723515"/>
                <a:ext cx="5614132" cy="1259521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 Placeholder 3">
                <a:extLst>
                  <a:ext uri="{FF2B5EF4-FFF2-40B4-BE49-F238E27FC236}">
                    <a16:creationId xmlns:a16="http://schemas.microsoft.com/office/drawing/2014/main" id="{91BFBC5A-7A17-4742-B681-FF265E4565D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957" y="84309"/>
                <a:ext cx="10948729" cy="67288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>
                    <a:solidFill>
                      <a:srgbClr val="C00000"/>
                    </a:solidFill>
                  </a:rPr>
                  <a:t>Perfect Secrecy: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000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000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sz="2000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000" i="1" dirty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 dirty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000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p>
                    <m:limLow>
                      <m:limLowPr>
                        <m:ctrlPr>
                          <a:rPr lang="en-US" sz="2000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000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e>
                      <m:lim>
                        <m:r>
                          <a:rPr lang="en-US" sz="2000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000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←</m:t>
                        </m:r>
                        <m:r>
                          <a:rPr lang="en-US" sz="2000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2000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←</m:t>
                        </m:r>
                        <m:sSup>
                          <m:sSupPr>
                            <m:ctrlPr>
                              <a:rPr lang="en-US" sz="2000" i="1" dirty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000" i="1" dirty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 dirty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sz="2000" i="1" dirty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lim>
                    </m:limLow>
                    <m:r>
                      <a:rPr lang="en-US" sz="2000" i="1" dirty="0">
                        <a:latin typeface="Cambria Math" panose="02040503050406030204" pitchFamily="18" charset="0"/>
                      </a:rPr>
                      <m:t>⁡</m:t>
                    </m:r>
                    <m:r>
                      <a:rPr lang="en-US" sz="2000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[</m:t>
                    </m:r>
                  </m:oMath>
                </a14:m>
                <a:r>
                  <a:rPr lang="en-US" sz="2000" dirty="0">
                    <a:solidFill>
                      <a:srgbClr val="0066CC"/>
                    </a:solidFill>
                  </a:rPr>
                  <a:t>Eve guesses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000" dirty="0">
                    <a:solidFill>
                      <a:srgbClr val="0066CC"/>
                    </a:solidFill>
                  </a:rPr>
                  <a:t> given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000" b="0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b="0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)]≤</m:t>
                    </m:r>
                    <m:f>
                      <m:fPr>
                        <m:ctrlPr>
                          <a:rPr lang="en-US" sz="2000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2000" i="1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</m:den>
                    </m:f>
                  </m:oMath>
                </a14:m>
                <a:endParaRPr lang="en-US" sz="2000" dirty="0">
                  <a:solidFill>
                    <a:srgbClr val="0066CC"/>
                  </a:solidFill>
                </a:endParaRPr>
              </a:p>
            </p:txBody>
          </p:sp>
        </mc:Choice>
        <mc:Fallback xmlns="">
          <p:sp>
            <p:nvSpPr>
              <p:cNvPr id="109" name="Text Placeholder 3">
                <a:extLst>
                  <a:ext uri="{FF2B5EF4-FFF2-40B4-BE49-F238E27FC236}">
                    <a16:creationId xmlns:a16="http://schemas.microsoft.com/office/drawing/2014/main" id="{91BFBC5A-7A17-4742-B681-FF265E4565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957" y="84309"/>
                <a:ext cx="10948729" cy="672889"/>
              </a:xfrm>
              <a:prstGeom prst="rect">
                <a:avLst/>
              </a:prstGeom>
              <a:blipFill>
                <a:blip r:embed="rId36"/>
                <a:stretch>
                  <a:fillRect l="-835" t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 Placeholder 3">
                <a:extLst>
                  <a:ext uri="{FF2B5EF4-FFF2-40B4-BE49-F238E27FC236}">
                    <a16:creationId xmlns:a16="http://schemas.microsoft.com/office/drawing/2014/main" id="{A462D5DD-34C1-4052-AC0D-4C08218CABE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63353" y="643793"/>
                <a:ext cx="8823770" cy="48961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Ciphertext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000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reveals zero additional information about plaintext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sz="1800" i="1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0" name="Text Placeholder 3">
                <a:extLst>
                  <a:ext uri="{FF2B5EF4-FFF2-40B4-BE49-F238E27FC236}">
                    <a16:creationId xmlns:a16="http://schemas.microsoft.com/office/drawing/2014/main" id="{A462D5DD-34C1-4052-AC0D-4C08218CAB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3353" y="643793"/>
                <a:ext cx="8823770" cy="489618"/>
              </a:xfrm>
              <a:prstGeom prst="rect">
                <a:avLst/>
              </a:prstGeom>
              <a:blipFill>
                <a:blip r:embed="rId37"/>
                <a:stretch>
                  <a:fillRect l="-760" t="-13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88843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0" grpId="0"/>
      <p:bldP spid="101" grpId="0"/>
      <p:bldP spid="102" grpId="0" animBg="1"/>
      <p:bldP spid="103" grpId="0"/>
      <p:bldP spid="104" grpId="0" animBg="1"/>
      <p:bldP spid="105" grpId="0" animBg="1"/>
      <p:bldP spid="106" grpId="0"/>
      <p:bldP spid="107" grpId="0"/>
      <p:bldP spid="10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Placeholder 3"/>
              <p:cNvSpPr txBox="1">
                <a:spLocks/>
              </p:cNvSpPr>
              <p:nvPr/>
            </p:nvSpPr>
            <p:spPr>
              <a:xfrm>
                <a:off x="165282" y="1156636"/>
                <a:ext cx="8823770" cy="48961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>
                    <a:solidFill>
                      <a:srgbClr val="C00000"/>
                    </a:solidFill>
                  </a:rPr>
                  <a:t>2 to many </a:t>
                </a:r>
                <a:r>
                  <a:rPr lang="en-US" sz="2400" dirty="0" err="1">
                    <a:solidFill>
                      <a:srgbClr val="C00000"/>
                    </a:solidFill>
                  </a:rPr>
                  <a:t>thm</a:t>
                </a:r>
                <a:r>
                  <a:rPr lang="en-US" sz="2400" dirty="0">
                    <a:solidFill>
                      <a:srgbClr val="C00000"/>
                    </a:solidFill>
                  </a:rPr>
                  <a:t>:  </a:t>
                </a:r>
                <a:r>
                  <a:rPr lang="en-US" sz="2400" dirty="0"/>
                  <a:t>Suffices to prove for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b="0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lang="en-US" sz="2000" b="0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sz="2000" dirty="0">
                  <a:solidFill>
                    <a:srgbClr val="0066CC"/>
                  </a:solidFill>
                </a:endParaRPr>
              </a:p>
            </p:txBody>
          </p:sp>
        </mc:Choice>
        <mc:Fallback xmlns="">
          <p:sp>
            <p:nvSpPr>
              <p:cNvPr id="7" name="Tex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282" y="1156636"/>
                <a:ext cx="8823770" cy="489618"/>
              </a:xfrm>
              <a:prstGeom prst="rect">
                <a:avLst/>
              </a:prstGeom>
              <a:blipFill>
                <a:blip r:embed="rId2"/>
                <a:stretch>
                  <a:fillRect l="-1036" t="-17500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Placeholder 3"/>
              <p:cNvSpPr txBox="1">
                <a:spLocks/>
              </p:cNvSpPr>
              <p:nvPr/>
            </p:nvSpPr>
            <p:spPr>
              <a:xfrm>
                <a:off x="165282" y="1702972"/>
                <a:ext cx="9078364" cy="53452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>
                    <a:solidFill>
                      <a:srgbClr val="C00000"/>
                    </a:solidFill>
                  </a:rPr>
                  <a:t>Proof:  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400" dirty="0"/>
                  <a:t> to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b="0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lang="en-US" sz="2000" b="0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000" dirty="0">
                    <a:solidFill>
                      <a:srgbClr val="0066CC"/>
                    </a:solidFill>
                  </a:rPr>
                  <a:t> </a:t>
                </a:r>
                <a:r>
                  <a:rPr lang="en-US" sz="2000" dirty="0"/>
                  <a:t>: Assume </a:t>
                </a:r>
                <a:r>
                  <a:rPr lang="en-US" sz="2000" dirty="0">
                    <a:solidFill>
                      <a:srgbClr val="C00000"/>
                    </a:solidFill>
                  </a:rPr>
                  <a:t>Eve</a:t>
                </a:r>
                <a:r>
                  <a:rPr lang="en-US" sz="2000" dirty="0"/>
                  <a:t> has advantage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000" dirty="0"/>
                  <a:t> in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000" dirty="0"/>
                  <a:t> game</a:t>
                </a:r>
              </a:p>
            </p:txBody>
          </p:sp>
        </mc:Choice>
        <mc:Fallback xmlns="">
          <p:sp>
            <p:nvSpPr>
              <p:cNvPr id="8" name="Tex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282" y="1702972"/>
                <a:ext cx="9078364" cy="534522"/>
              </a:xfrm>
              <a:prstGeom prst="rect">
                <a:avLst/>
              </a:prstGeom>
              <a:blipFill>
                <a:blip r:embed="rId3"/>
                <a:stretch>
                  <a:fillRect l="-1007" t="-15909"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267DB8D4-566B-4FB3-A620-65A90C6EC842}"/>
              </a:ext>
            </a:extLst>
          </p:cNvPr>
          <p:cNvGrpSpPr/>
          <p:nvPr/>
        </p:nvGrpSpPr>
        <p:grpSpPr>
          <a:xfrm>
            <a:off x="329406" y="2237494"/>
            <a:ext cx="2618948" cy="2707235"/>
            <a:chOff x="364574" y="2208988"/>
            <a:chExt cx="2618948" cy="270723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 Placeholder 3">
                  <a:extLst>
                    <a:ext uri="{FF2B5EF4-FFF2-40B4-BE49-F238E27FC236}">
                      <a16:creationId xmlns:a16="http://schemas.microsoft.com/office/drawing/2014/main" id="{BD328F3A-A0BE-4BBF-98C3-314F300AF4C0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93884" y="2346389"/>
                  <a:ext cx="1165287" cy="500705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0" indent="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None/>
                    <a:defRPr sz="30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sub>
                        </m:sSub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83" name="Text Placeholder 3">
                  <a:extLst>
                    <a:ext uri="{FF2B5EF4-FFF2-40B4-BE49-F238E27FC236}">
                      <a16:creationId xmlns:a16="http://schemas.microsoft.com/office/drawing/2014/main" id="{BD328F3A-A0BE-4BBF-98C3-314F300AF4C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3884" y="2346389"/>
                  <a:ext cx="1165287" cy="500705"/>
                </a:xfrm>
                <a:prstGeom prst="rect">
                  <a:avLst/>
                </a:prstGeom>
                <a:blipFill>
                  <a:blip r:embed="rId4"/>
                  <a:stretch>
                    <a:fillRect r="-10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 Placeholder 3">
                  <a:extLst>
                    <a:ext uri="{FF2B5EF4-FFF2-40B4-BE49-F238E27FC236}">
                      <a16:creationId xmlns:a16="http://schemas.microsoft.com/office/drawing/2014/main" id="{2F0CE02F-A444-4A11-B208-FB2398DB2D67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93884" y="3008743"/>
                  <a:ext cx="1165287" cy="500705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0" indent="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None/>
                    <a:defRPr sz="30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sub>
                        </m:sSub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84" name="Text Placeholder 3">
                  <a:extLst>
                    <a:ext uri="{FF2B5EF4-FFF2-40B4-BE49-F238E27FC236}">
                      <a16:creationId xmlns:a16="http://schemas.microsoft.com/office/drawing/2014/main" id="{2F0CE02F-A444-4A11-B208-FB2398DB2D6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3884" y="3008743"/>
                  <a:ext cx="1165287" cy="500705"/>
                </a:xfrm>
                <a:prstGeom prst="rect">
                  <a:avLst/>
                </a:prstGeom>
                <a:blipFill>
                  <a:blip r:embed="rId5"/>
                  <a:stretch>
                    <a:fillRect r="-52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Text Placeholder 3">
                  <a:extLst>
                    <a:ext uri="{FF2B5EF4-FFF2-40B4-BE49-F238E27FC236}">
                      <a16:creationId xmlns:a16="http://schemas.microsoft.com/office/drawing/2014/main" id="{B10D7C02-774A-4B22-93AA-D853687FF730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93884" y="3735574"/>
                  <a:ext cx="1165287" cy="500705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0" indent="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None/>
                    <a:defRPr sz="30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sub>
                        </m:sSub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85" name="Text Placeholder 3">
                  <a:extLst>
                    <a:ext uri="{FF2B5EF4-FFF2-40B4-BE49-F238E27FC236}">
                      <a16:creationId xmlns:a16="http://schemas.microsoft.com/office/drawing/2014/main" id="{B10D7C02-774A-4B22-93AA-D853687FF73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3884" y="3735574"/>
                  <a:ext cx="1165287" cy="500705"/>
                </a:xfrm>
                <a:prstGeom prst="rect">
                  <a:avLst/>
                </a:prstGeom>
                <a:blipFill>
                  <a:blip r:embed="rId6"/>
                  <a:stretch>
                    <a:fillRect r="-10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Text Placeholder 3">
                  <a:extLst>
                    <a:ext uri="{FF2B5EF4-FFF2-40B4-BE49-F238E27FC236}">
                      <a16:creationId xmlns:a16="http://schemas.microsoft.com/office/drawing/2014/main" id="{D83D9865-82C9-4348-9B39-4C3D5D9D8DF1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64574" y="4415518"/>
                  <a:ext cx="1165287" cy="500705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0" indent="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None/>
                    <a:defRPr sz="30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sub>
                        </m:sSub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86" name="Text Placeholder 3">
                  <a:extLst>
                    <a:ext uri="{FF2B5EF4-FFF2-40B4-BE49-F238E27FC236}">
                      <a16:creationId xmlns:a16="http://schemas.microsoft.com/office/drawing/2014/main" id="{D83D9865-82C9-4348-9B39-4C3D5D9D8DF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4574" y="4415518"/>
                  <a:ext cx="1165287" cy="500705"/>
                </a:xfrm>
                <a:prstGeom prst="rect">
                  <a:avLst/>
                </a:prstGeom>
                <a:blipFill>
                  <a:blip r:embed="rId7"/>
                  <a:stretch>
                    <a:fillRect r="-10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D2969A50-5CF5-47DB-B307-22DEF070FDA7}"/>
                </a:ext>
              </a:extLst>
            </p:cNvPr>
            <p:cNvGrpSpPr/>
            <p:nvPr/>
          </p:nvGrpSpPr>
          <p:grpSpPr>
            <a:xfrm>
              <a:off x="1084097" y="2208988"/>
              <a:ext cx="1899425" cy="2649517"/>
              <a:chOff x="1084097" y="2208988"/>
              <a:chExt cx="1899425" cy="2649517"/>
            </a:xfrm>
          </p:grpSpPr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BECEBFE1-422C-4BFE-B2DB-AB077B7D40EF}"/>
                  </a:ext>
                </a:extLst>
              </p:cNvPr>
              <p:cNvGrpSpPr/>
              <p:nvPr/>
            </p:nvGrpSpPr>
            <p:grpSpPr>
              <a:xfrm>
                <a:off x="1922585" y="3008743"/>
                <a:ext cx="738554" cy="559320"/>
                <a:chOff x="1875692" y="3743049"/>
                <a:chExt cx="738554" cy="559320"/>
              </a:xfrm>
            </p:grpSpPr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17E1951D-4AB6-4070-90FD-785BD1A4A741}"/>
                    </a:ext>
                  </a:extLst>
                </p:cNvPr>
                <p:cNvSpPr/>
                <p:nvPr/>
              </p:nvSpPr>
              <p:spPr>
                <a:xfrm>
                  <a:off x="1875692" y="3743049"/>
                  <a:ext cx="738554" cy="55932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" name="Text Placeholder 3">
                  <a:extLst>
                    <a:ext uri="{FF2B5EF4-FFF2-40B4-BE49-F238E27FC236}">
                      <a16:creationId xmlns:a16="http://schemas.microsoft.com/office/drawing/2014/main" id="{B68CEADA-B970-4BC8-92DB-A4917C7BF2E4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919045" y="3826112"/>
                  <a:ext cx="595556" cy="329720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0" indent="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None/>
                    <a:defRPr sz="30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2000" dirty="0">
                      <a:solidFill>
                        <a:srgbClr val="C00000"/>
                      </a:solidFill>
                    </a:rPr>
                    <a:t>Eve</a:t>
                  </a:r>
                </a:p>
              </p:txBody>
            </p:sp>
          </p:grpSp>
          <p:cxnSp>
            <p:nvCxnSpPr>
              <p:cNvPr id="89" name="Straight Arrow Connector 88">
                <a:extLst>
                  <a:ext uri="{FF2B5EF4-FFF2-40B4-BE49-F238E27FC236}">
                    <a16:creationId xmlns:a16="http://schemas.microsoft.com/office/drawing/2014/main" id="{1D25CBD3-C803-4158-A721-D968755909F3}"/>
                  </a:ext>
                </a:extLst>
              </p:cNvPr>
              <p:cNvCxnSpPr>
                <a:stCxn id="83" idx="3"/>
              </p:cNvCxnSpPr>
              <p:nvPr/>
            </p:nvCxnSpPr>
            <p:spPr>
              <a:xfrm>
                <a:off x="1559171" y="2596742"/>
                <a:ext cx="363414" cy="41200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Arrow Connector 89">
                <a:extLst>
                  <a:ext uri="{FF2B5EF4-FFF2-40B4-BE49-F238E27FC236}">
                    <a16:creationId xmlns:a16="http://schemas.microsoft.com/office/drawing/2014/main" id="{083AB100-5D7E-4C2B-8406-C26A7BBE22AA}"/>
                  </a:ext>
                </a:extLst>
              </p:cNvPr>
              <p:cNvCxnSpPr>
                <a:stCxn id="84" idx="3"/>
              </p:cNvCxnSpPr>
              <p:nvPr/>
            </p:nvCxnSpPr>
            <p:spPr>
              <a:xfrm flipV="1">
                <a:off x="1559171" y="3251540"/>
                <a:ext cx="298937" cy="755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Arrow Connector 90">
                <a:extLst>
                  <a:ext uri="{FF2B5EF4-FFF2-40B4-BE49-F238E27FC236}">
                    <a16:creationId xmlns:a16="http://schemas.microsoft.com/office/drawing/2014/main" id="{65CE4F2A-D8F2-49E7-9943-A488704588E1}"/>
                  </a:ext>
                </a:extLst>
              </p:cNvPr>
              <p:cNvCxnSpPr>
                <a:stCxn id="85" idx="3"/>
              </p:cNvCxnSpPr>
              <p:nvPr/>
            </p:nvCxnSpPr>
            <p:spPr>
              <a:xfrm flipV="1">
                <a:off x="1559171" y="3509448"/>
                <a:ext cx="307122" cy="47647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Arrow Connector 91">
                <a:extLst>
                  <a:ext uri="{FF2B5EF4-FFF2-40B4-BE49-F238E27FC236}">
                    <a16:creationId xmlns:a16="http://schemas.microsoft.com/office/drawing/2014/main" id="{4E9F87FE-E257-47EF-B286-B828EDB48804}"/>
                  </a:ext>
                </a:extLst>
              </p:cNvPr>
              <p:cNvCxnSpPr/>
              <p:nvPr/>
            </p:nvCxnSpPr>
            <p:spPr>
              <a:xfrm flipV="1">
                <a:off x="1559171" y="3609094"/>
                <a:ext cx="363414" cy="9144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Arrow Connector 92">
                <a:extLst>
                  <a:ext uri="{FF2B5EF4-FFF2-40B4-BE49-F238E27FC236}">
                    <a16:creationId xmlns:a16="http://schemas.microsoft.com/office/drawing/2014/main" id="{B9B6264E-3176-4B6F-82A1-395324D58700}"/>
                  </a:ext>
                </a:extLst>
              </p:cNvPr>
              <p:cNvCxnSpPr/>
              <p:nvPr/>
            </p:nvCxnSpPr>
            <p:spPr>
              <a:xfrm flipV="1">
                <a:off x="2684585" y="3243984"/>
                <a:ext cx="298937" cy="755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4" name="Text Placeholder 3">
                    <a:extLst>
                      <a:ext uri="{FF2B5EF4-FFF2-40B4-BE49-F238E27FC236}">
                        <a16:creationId xmlns:a16="http://schemas.microsoft.com/office/drawing/2014/main" id="{9A1F00E5-5D83-4155-B9D2-B1A94D42341F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 rot="2700000">
                    <a:off x="1178175" y="2541279"/>
                    <a:ext cx="1165287" cy="500705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>
                    <a:noAutofit/>
                  </a:bodyPr>
                  <a:lstStyle>
                    <a:lvl1pPr marL="0" indent="0" algn="l" defTabSz="914400" rtl="0" eaLnBrk="1" latinLnBrk="0" hangingPunct="1"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None/>
                      <a:defRPr sz="3000" kern="12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defRPr>
                    </a:lvl1pPr>
                    <a:lvl2pPr marL="685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defRPr>
                    </a:lvl2pPr>
                    <a:lvl3pPr marL="1143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defRPr>
                    </a:lvl3pPr>
                    <a:lvl4pPr marL="1600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defRPr>
                    </a:lvl4pPr>
                    <a:lvl5pPr marL="20574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defRPr>
                    </a:lvl5pPr>
                    <a:lvl6pPr marL="2514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oMath>
                      </m:oMathPara>
                    </a14:m>
                    <a:endParaRPr lang="en-US" sz="1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4" name="Text Placeholder 3">
                    <a:extLst>
                      <a:ext uri="{FF2B5EF4-FFF2-40B4-BE49-F238E27FC236}">
                        <a16:creationId xmlns:a16="http://schemas.microsoft.com/office/drawing/2014/main" id="{9A1F00E5-5D83-4155-B9D2-B1A94D42341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2700000">
                    <a:off x="1178175" y="2541279"/>
                    <a:ext cx="1165287" cy="500705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5" name="Text Placeholder 3">
                    <a:extLst>
                      <a:ext uri="{FF2B5EF4-FFF2-40B4-BE49-F238E27FC236}">
                        <a16:creationId xmlns:a16="http://schemas.microsoft.com/office/drawing/2014/main" id="{01586A78-D7C1-43A8-80F8-032065DF0174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1084097" y="3021924"/>
                    <a:ext cx="1165287" cy="500705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>
                    <a:noAutofit/>
                  </a:bodyPr>
                  <a:lstStyle>
                    <a:lvl1pPr marL="0" indent="0" algn="l" defTabSz="914400" rtl="0" eaLnBrk="1" latinLnBrk="0" hangingPunct="1"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None/>
                      <a:defRPr sz="3000" kern="12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defRPr>
                    </a:lvl1pPr>
                    <a:lvl2pPr marL="685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defRPr>
                    </a:lvl2pPr>
                    <a:lvl3pPr marL="1143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defRPr>
                    </a:lvl3pPr>
                    <a:lvl4pPr marL="1600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defRPr>
                    </a:lvl4pPr>
                    <a:lvl5pPr marL="20574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defRPr>
                    </a:lvl5pPr>
                    <a:lvl6pPr marL="2514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oMath>
                      </m:oMathPara>
                    </a14:m>
                    <a:endParaRPr lang="en-US" sz="1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5" name="Text Placeholder 3">
                    <a:extLst>
                      <a:ext uri="{FF2B5EF4-FFF2-40B4-BE49-F238E27FC236}">
                        <a16:creationId xmlns:a16="http://schemas.microsoft.com/office/drawing/2014/main" id="{01586A78-D7C1-43A8-80F8-032065DF017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84097" y="3021924"/>
                    <a:ext cx="1165287" cy="500705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6" name="Text Placeholder 3">
                    <a:extLst>
                      <a:ext uri="{FF2B5EF4-FFF2-40B4-BE49-F238E27FC236}">
                        <a16:creationId xmlns:a16="http://schemas.microsoft.com/office/drawing/2014/main" id="{8F8E0052-5DE6-4082-AB95-1C8AFC6C5CF1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 rot="18000000">
                    <a:off x="1140769" y="3445932"/>
                    <a:ext cx="1165287" cy="500705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>
                    <a:noAutofit/>
                  </a:bodyPr>
                  <a:lstStyle>
                    <a:lvl1pPr marL="0" indent="0" algn="l" defTabSz="914400" rtl="0" eaLnBrk="1" latinLnBrk="0" hangingPunct="1"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None/>
                      <a:defRPr sz="3000" kern="12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defRPr>
                    </a:lvl1pPr>
                    <a:lvl2pPr marL="685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defRPr>
                    </a:lvl2pPr>
                    <a:lvl3pPr marL="1143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defRPr>
                    </a:lvl3pPr>
                    <a:lvl4pPr marL="1600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defRPr>
                    </a:lvl4pPr>
                    <a:lvl5pPr marL="20574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defRPr>
                    </a:lvl5pPr>
                    <a:lvl6pPr marL="2514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=2</m:t>
                          </m:r>
                        </m:oMath>
                      </m:oMathPara>
                    </a14:m>
                    <a:endParaRPr lang="en-US" sz="1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6" name="Text Placeholder 3">
                    <a:extLst>
                      <a:ext uri="{FF2B5EF4-FFF2-40B4-BE49-F238E27FC236}">
                        <a16:creationId xmlns:a16="http://schemas.microsoft.com/office/drawing/2014/main" id="{8F8E0052-5DE6-4082-AB95-1C8AFC6C5CF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8000000">
                    <a:off x="1140769" y="3445932"/>
                    <a:ext cx="1165287" cy="500705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7" name="Text Placeholder 3">
                    <a:extLst>
                      <a:ext uri="{FF2B5EF4-FFF2-40B4-BE49-F238E27FC236}">
                        <a16:creationId xmlns:a16="http://schemas.microsoft.com/office/drawing/2014/main" id="{7F60CC6A-3803-427D-B876-61B825E78958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 rot="18000000">
                    <a:off x="1097291" y="4025509"/>
                    <a:ext cx="1165287" cy="500705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>
                    <a:noAutofit/>
                  </a:bodyPr>
                  <a:lstStyle>
                    <a:lvl1pPr marL="0" indent="0" algn="l" defTabSz="914400" rtl="0" eaLnBrk="1" latinLnBrk="0" hangingPunct="1"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None/>
                      <a:defRPr sz="3000" kern="12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defRPr>
                    </a:lvl1pPr>
                    <a:lvl2pPr marL="685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defRPr>
                    </a:lvl2pPr>
                    <a:lvl3pPr marL="1143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defRPr>
                    </a:lvl3pPr>
                    <a:lvl4pPr marL="1600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defRPr>
                    </a:lvl4pPr>
                    <a:lvl5pPr marL="20574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defRPr>
                    </a:lvl5pPr>
                    <a:lvl6pPr marL="2514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=3</m:t>
                          </m:r>
                        </m:oMath>
                      </m:oMathPara>
                    </a14:m>
                    <a:endParaRPr lang="en-US" sz="1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7" name="Text Placeholder 3">
                    <a:extLst>
                      <a:ext uri="{FF2B5EF4-FFF2-40B4-BE49-F238E27FC236}">
                        <a16:creationId xmlns:a16="http://schemas.microsoft.com/office/drawing/2014/main" id="{7F60CC6A-3803-427D-B876-61B825E7895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8000000">
                    <a:off x="1097291" y="4025509"/>
                    <a:ext cx="1165287" cy="500705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 Placeholder 3">
                <a:extLst>
                  <a:ext uri="{FF2B5EF4-FFF2-40B4-BE49-F238E27FC236}">
                    <a16:creationId xmlns:a16="http://schemas.microsoft.com/office/drawing/2014/main" id="{B1A3B7EC-1659-427B-8CD2-4F8BE86F682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422604" y="5034370"/>
                <a:ext cx="4296508" cy="50070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𝐸𝑣𝑒</m:t>
                              </m:r>
                              <m:d>
                                <m:dPr>
                                  <m:ctrlPr>
                                    <a:rPr lang="en-US" sz="18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sz="18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𝑈</m:t>
                                          </m:r>
                                        </m:e>
                                        <m:sub>
                                          <m:r>
                                            <a:rPr lang="en-US" sz="18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18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8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en-US" sz="18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  <m:r>
                                <a:rPr lang="en-US" sz="1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1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</m:func>
                      <m:r>
                        <a:rPr lang="en-US" sz="1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1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3" name="Text Placeholder 3">
                <a:extLst>
                  <a:ext uri="{FF2B5EF4-FFF2-40B4-BE49-F238E27FC236}">
                    <a16:creationId xmlns:a16="http://schemas.microsoft.com/office/drawing/2014/main" id="{B1A3B7EC-1659-427B-8CD2-4F8BE86F68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22604" y="5034370"/>
                <a:ext cx="4296508" cy="500705"/>
              </a:xfrm>
              <a:prstGeom prst="rect">
                <a:avLst/>
              </a:prstGeom>
              <a:blipFill>
                <a:blip r:embed="rId12"/>
                <a:stretch>
                  <a:fillRect b="-4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 Placeholder 3">
                <a:extLst>
                  <a:ext uri="{FF2B5EF4-FFF2-40B4-BE49-F238E27FC236}">
                    <a16:creationId xmlns:a16="http://schemas.microsoft.com/office/drawing/2014/main" id="{67A0E30D-3176-4E90-BBB4-47730A030DA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631062" y="5052875"/>
                <a:ext cx="1521069" cy="50070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⋯=</m:t>
                      </m:r>
                      <m:f>
                        <m:fPr>
                          <m:ctrlPr>
                            <a:rPr lang="en-US" sz="1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1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6" name="Text Placeholder 3">
                <a:extLst>
                  <a:ext uri="{FF2B5EF4-FFF2-40B4-BE49-F238E27FC236}">
                    <a16:creationId xmlns:a16="http://schemas.microsoft.com/office/drawing/2014/main" id="{67A0E30D-3176-4E90-BBB4-47730A030D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1062" y="5052875"/>
                <a:ext cx="1521069" cy="500705"/>
              </a:xfrm>
              <a:prstGeom prst="rect">
                <a:avLst/>
              </a:prstGeom>
              <a:blipFill>
                <a:blip r:embed="rId13"/>
                <a:stretch>
                  <a:fillRect b="-4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 Placeholder 3">
                <a:extLst>
                  <a:ext uri="{FF2B5EF4-FFF2-40B4-BE49-F238E27FC236}">
                    <a16:creationId xmlns:a16="http://schemas.microsoft.com/office/drawing/2014/main" id="{F78A8FE5-ECFD-4195-8AB8-650A163C21E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502983" y="5052875"/>
                <a:ext cx="1521069" cy="50070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⋯=</m:t>
                      </m:r>
                      <m:f>
                        <m:fPr>
                          <m:ctrlPr>
                            <a:rPr lang="en-US" sz="1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1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7" name="Text Placeholder 3">
                <a:extLst>
                  <a:ext uri="{FF2B5EF4-FFF2-40B4-BE49-F238E27FC236}">
                    <a16:creationId xmlns:a16="http://schemas.microsoft.com/office/drawing/2014/main" id="{F78A8FE5-ECFD-4195-8AB8-650A163C21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2983" y="5052875"/>
                <a:ext cx="1521069" cy="500705"/>
              </a:xfrm>
              <a:prstGeom prst="rect">
                <a:avLst/>
              </a:prstGeom>
              <a:blipFill>
                <a:blip r:embed="rId14"/>
                <a:stretch>
                  <a:fillRect b="-4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 Placeholder 3">
                <a:extLst>
                  <a:ext uri="{FF2B5EF4-FFF2-40B4-BE49-F238E27FC236}">
                    <a16:creationId xmlns:a16="http://schemas.microsoft.com/office/drawing/2014/main" id="{0AEC8E54-355E-4682-93D9-02B2EDEDB4B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389890" y="5104711"/>
                <a:ext cx="1521069" cy="50070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⋯=</m:t>
                      </m:r>
                      <m:f>
                        <m:fPr>
                          <m:ctrlPr>
                            <a:rPr lang="en-US" sz="1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1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8" name="Text Placeholder 3">
                <a:extLst>
                  <a:ext uri="{FF2B5EF4-FFF2-40B4-BE49-F238E27FC236}">
                    <a16:creationId xmlns:a16="http://schemas.microsoft.com/office/drawing/2014/main" id="{0AEC8E54-355E-4682-93D9-02B2EDEDB4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9890" y="5104711"/>
                <a:ext cx="1521069" cy="500705"/>
              </a:xfrm>
              <a:prstGeom prst="rect">
                <a:avLst/>
              </a:prstGeom>
              <a:blipFill>
                <a:blip r:embed="rId15"/>
                <a:stretch>
                  <a:fillRect b="-36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76761620-B88E-4F49-8B8D-531015E8E73C}"/>
              </a:ext>
            </a:extLst>
          </p:cNvPr>
          <p:cNvGrpSpPr/>
          <p:nvPr/>
        </p:nvGrpSpPr>
        <p:grpSpPr>
          <a:xfrm>
            <a:off x="3618456" y="2256105"/>
            <a:ext cx="2657162" cy="2663505"/>
            <a:chOff x="3618456" y="2256105"/>
            <a:chExt cx="2657162" cy="266350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 Placeholder 3">
                  <a:extLst>
                    <a:ext uri="{FF2B5EF4-FFF2-40B4-BE49-F238E27FC236}">
                      <a16:creationId xmlns:a16="http://schemas.microsoft.com/office/drawing/2014/main" id="{735A3114-1515-4F43-903E-6DEC8606525C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647766" y="2349776"/>
                  <a:ext cx="1165287" cy="500705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0" indent="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None/>
                    <a:defRPr sz="30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sub>
                        </m:sSub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34" name="Text Placeholder 3">
                  <a:extLst>
                    <a:ext uri="{FF2B5EF4-FFF2-40B4-BE49-F238E27FC236}">
                      <a16:creationId xmlns:a16="http://schemas.microsoft.com/office/drawing/2014/main" id="{735A3114-1515-4F43-903E-6DEC8606525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47766" y="2349776"/>
                  <a:ext cx="1165287" cy="500705"/>
                </a:xfrm>
                <a:prstGeom prst="rect">
                  <a:avLst/>
                </a:prstGeom>
                <a:blipFill>
                  <a:blip r:embed="rId16"/>
                  <a:stretch>
                    <a:fillRect r="-52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 Placeholder 3">
                  <a:extLst>
                    <a:ext uri="{FF2B5EF4-FFF2-40B4-BE49-F238E27FC236}">
                      <a16:creationId xmlns:a16="http://schemas.microsoft.com/office/drawing/2014/main" id="{B5DA1A53-1519-4EBE-B1B3-DA018C694E49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647766" y="3012130"/>
                  <a:ext cx="1165287" cy="500705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0" indent="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None/>
                    <a:defRPr sz="30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sub>
                        </m:sSub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35" name="Text Placeholder 3">
                  <a:extLst>
                    <a:ext uri="{FF2B5EF4-FFF2-40B4-BE49-F238E27FC236}">
                      <a16:creationId xmlns:a16="http://schemas.microsoft.com/office/drawing/2014/main" id="{B5DA1A53-1519-4EBE-B1B3-DA018C694E4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47766" y="3012130"/>
                  <a:ext cx="1165287" cy="500705"/>
                </a:xfrm>
                <a:prstGeom prst="rect">
                  <a:avLst/>
                </a:prstGeom>
                <a:blipFill>
                  <a:blip r:embed="rId17"/>
                  <a:stretch>
                    <a:fillRect r="-52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 Placeholder 3">
                  <a:extLst>
                    <a:ext uri="{FF2B5EF4-FFF2-40B4-BE49-F238E27FC236}">
                      <a16:creationId xmlns:a16="http://schemas.microsoft.com/office/drawing/2014/main" id="{4845ECB0-EADE-4F80-B28E-85B412D210FF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647766" y="3738961"/>
                  <a:ext cx="1165287" cy="500705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0" indent="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None/>
                    <a:defRPr sz="30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sub>
                        </m:sSub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36" name="Text Placeholder 3">
                  <a:extLst>
                    <a:ext uri="{FF2B5EF4-FFF2-40B4-BE49-F238E27FC236}">
                      <a16:creationId xmlns:a16="http://schemas.microsoft.com/office/drawing/2014/main" id="{4845ECB0-EADE-4F80-B28E-85B412D210F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47766" y="3738961"/>
                  <a:ext cx="1165287" cy="500705"/>
                </a:xfrm>
                <a:prstGeom prst="rect">
                  <a:avLst/>
                </a:prstGeom>
                <a:blipFill>
                  <a:blip r:embed="rId18"/>
                  <a:stretch>
                    <a:fillRect r="-52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 Placeholder 3">
                  <a:extLst>
                    <a:ext uri="{FF2B5EF4-FFF2-40B4-BE49-F238E27FC236}">
                      <a16:creationId xmlns:a16="http://schemas.microsoft.com/office/drawing/2014/main" id="{92DE635F-5E18-4AEF-A161-56E959AFE571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618456" y="4418905"/>
                  <a:ext cx="1165287" cy="500705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0" indent="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None/>
                    <a:defRPr sz="30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sub>
                        </m:sSub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37" name="Text Placeholder 3">
                  <a:extLst>
                    <a:ext uri="{FF2B5EF4-FFF2-40B4-BE49-F238E27FC236}">
                      <a16:creationId xmlns:a16="http://schemas.microsoft.com/office/drawing/2014/main" id="{92DE635F-5E18-4AEF-A161-56E959AFE57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18456" y="4418905"/>
                  <a:ext cx="1165287" cy="500705"/>
                </a:xfrm>
                <a:prstGeom prst="rect">
                  <a:avLst/>
                </a:prstGeom>
                <a:blipFill>
                  <a:blip r:embed="rId19"/>
                  <a:stretch>
                    <a:fillRect r="-10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3431F334-DCC9-44A0-9209-1528930A6A44}"/>
                </a:ext>
              </a:extLst>
            </p:cNvPr>
            <p:cNvGrpSpPr/>
            <p:nvPr/>
          </p:nvGrpSpPr>
          <p:grpSpPr>
            <a:xfrm>
              <a:off x="4376193" y="2256105"/>
              <a:ext cx="1899425" cy="2649517"/>
              <a:chOff x="1084097" y="2208988"/>
              <a:chExt cx="1899425" cy="2649517"/>
            </a:xfrm>
          </p:grpSpPr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D5E20250-3A1E-4165-B84A-FB47CBF420FD}"/>
                  </a:ext>
                </a:extLst>
              </p:cNvPr>
              <p:cNvGrpSpPr/>
              <p:nvPr/>
            </p:nvGrpSpPr>
            <p:grpSpPr>
              <a:xfrm>
                <a:off x="1922585" y="3008743"/>
                <a:ext cx="738554" cy="559320"/>
                <a:chOff x="1875692" y="3743049"/>
                <a:chExt cx="738554" cy="559320"/>
              </a:xfrm>
            </p:grpSpPr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6067022D-C07E-414D-8077-3BCC23273247}"/>
                    </a:ext>
                  </a:extLst>
                </p:cNvPr>
                <p:cNvSpPr/>
                <p:nvPr/>
              </p:nvSpPr>
              <p:spPr>
                <a:xfrm>
                  <a:off x="1875692" y="3743049"/>
                  <a:ext cx="738554" cy="55932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Text Placeholder 3">
                  <a:extLst>
                    <a:ext uri="{FF2B5EF4-FFF2-40B4-BE49-F238E27FC236}">
                      <a16:creationId xmlns:a16="http://schemas.microsoft.com/office/drawing/2014/main" id="{41886461-53E3-4B4D-8113-F7CEB6591688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919045" y="3826112"/>
                  <a:ext cx="595556" cy="329720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0" indent="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None/>
                    <a:defRPr sz="30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2000" dirty="0"/>
                    <a:t>Eve</a:t>
                  </a:r>
                </a:p>
              </p:txBody>
            </p:sp>
          </p:grpSp>
          <p:cxnSp>
            <p:nvCxnSpPr>
              <p:cNvPr id="51" name="Straight Arrow Connector 50">
                <a:extLst>
                  <a:ext uri="{FF2B5EF4-FFF2-40B4-BE49-F238E27FC236}">
                    <a16:creationId xmlns:a16="http://schemas.microsoft.com/office/drawing/2014/main" id="{90A80FB4-6753-460D-8E4E-A0C8E5110159}"/>
                  </a:ext>
                </a:extLst>
              </p:cNvPr>
              <p:cNvCxnSpPr/>
              <p:nvPr/>
            </p:nvCxnSpPr>
            <p:spPr>
              <a:xfrm>
                <a:off x="1559171" y="2596742"/>
                <a:ext cx="363414" cy="41200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Arrow Connector 51">
                <a:extLst>
                  <a:ext uri="{FF2B5EF4-FFF2-40B4-BE49-F238E27FC236}">
                    <a16:creationId xmlns:a16="http://schemas.microsoft.com/office/drawing/2014/main" id="{48C7696D-4B1C-4394-BA45-81ABCCD343E6}"/>
                  </a:ext>
                </a:extLst>
              </p:cNvPr>
              <p:cNvCxnSpPr/>
              <p:nvPr/>
            </p:nvCxnSpPr>
            <p:spPr>
              <a:xfrm flipV="1">
                <a:off x="1559171" y="3251540"/>
                <a:ext cx="298937" cy="755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Arrow Connector 52">
                <a:extLst>
                  <a:ext uri="{FF2B5EF4-FFF2-40B4-BE49-F238E27FC236}">
                    <a16:creationId xmlns:a16="http://schemas.microsoft.com/office/drawing/2014/main" id="{5D4A4E68-8BD0-4138-AC3B-F12E55C56BA0}"/>
                  </a:ext>
                </a:extLst>
              </p:cNvPr>
              <p:cNvCxnSpPr/>
              <p:nvPr/>
            </p:nvCxnSpPr>
            <p:spPr>
              <a:xfrm flipV="1">
                <a:off x="1559171" y="3509448"/>
                <a:ext cx="307122" cy="47647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Arrow Connector 53">
                <a:extLst>
                  <a:ext uri="{FF2B5EF4-FFF2-40B4-BE49-F238E27FC236}">
                    <a16:creationId xmlns:a16="http://schemas.microsoft.com/office/drawing/2014/main" id="{18998B06-03E1-4753-8410-5979F44B4701}"/>
                  </a:ext>
                </a:extLst>
              </p:cNvPr>
              <p:cNvCxnSpPr/>
              <p:nvPr/>
            </p:nvCxnSpPr>
            <p:spPr>
              <a:xfrm flipV="1">
                <a:off x="1559171" y="3609094"/>
                <a:ext cx="363414" cy="9144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Arrow Connector 54">
                <a:extLst>
                  <a:ext uri="{FF2B5EF4-FFF2-40B4-BE49-F238E27FC236}">
                    <a16:creationId xmlns:a16="http://schemas.microsoft.com/office/drawing/2014/main" id="{D18F0A29-5055-44CA-B91E-7F116B709778}"/>
                  </a:ext>
                </a:extLst>
              </p:cNvPr>
              <p:cNvCxnSpPr/>
              <p:nvPr/>
            </p:nvCxnSpPr>
            <p:spPr>
              <a:xfrm flipV="1">
                <a:off x="2684585" y="3243984"/>
                <a:ext cx="298937" cy="755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6" name="Text Placeholder 3">
                    <a:extLst>
                      <a:ext uri="{FF2B5EF4-FFF2-40B4-BE49-F238E27FC236}">
                        <a16:creationId xmlns:a16="http://schemas.microsoft.com/office/drawing/2014/main" id="{1D3C6E1C-6DBB-4A46-A869-6C23D8CDC6D4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 rot="2700000">
                    <a:off x="1178175" y="2541279"/>
                    <a:ext cx="1165287" cy="500705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>
                    <a:noAutofit/>
                  </a:bodyPr>
                  <a:lstStyle>
                    <a:lvl1pPr marL="0" indent="0" algn="l" defTabSz="914400" rtl="0" eaLnBrk="1" latinLnBrk="0" hangingPunct="1"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None/>
                      <a:defRPr sz="3000" kern="12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defRPr>
                    </a:lvl1pPr>
                    <a:lvl2pPr marL="685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defRPr>
                    </a:lvl2pPr>
                    <a:lvl3pPr marL="1143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defRPr>
                    </a:lvl3pPr>
                    <a:lvl4pPr marL="1600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defRPr>
                    </a:lvl4pPr>
                    <a:lvl5pPr marL="20574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defRPr>
                    </a:lvl5pPr>
                    <a:lvl6pPr marL="2514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oMath>
                      </m:oMathPara>
                    </a14:m>
                    <a:endParaRPr lang="en-US" sz="1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6" name="Text Placeholder 3">
                    <a:extLst>
                      <a:ext uri="{FF2B5EF4-FFF2-40B4-BE49-F238E27FC236}">
                        <a16:creationId xmlns:a16="http://schemas.microsoft.com/office/drawing/2014/main" id="{1D3C6E1C-6DBB-4A46-A869-6C23D8CDC6D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2700000">
                    <a:off x="1178175" y="2541279"/>
                    <a:ext cx="1165287" cy="500705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7" name="Text Placeholder 3">
                    <a:extLst>
                      <a:ext uri="{FF2B5EF4-FFF2-40B4-BE49-F238E27FC236}">
                        <a16:creationId xmlns:a16="http://schemas.microsoft.com/office/drawing/2014/main" id="{543E4BB7-1179-4233-862B-752256727C48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1084097" y="3021924"/>
                    <a:ext cx="1165287" cy="500705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>
                    <a:noAutofit/>
                  </a:bodyPr>
                  <a:lstStyle>
                    <a:lvl1pPr marL="0" indent="0" algn="l" defTabSz="914400" rtl="0" eaLnBrk="1" latinLnBrk="0" hangingPunct="1"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None/>
                      <a:defRPr sz="3000" kern="12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defRPr>
                    </a:lvl1pPr>
                    <a:lvl2pPr marL="685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defRPr>
                    </a:lvl2pPr>
                    <a:lvl3pPr marL="1143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defRPr>
                    </a:lvl3pPr>
                    <a:lvl4pPr marL="1600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defRPr>
                    </a:lvl4pPr>
                    <a:lvl5pPr marL="20574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defRPr>
                    </a:lvl5pPr>
                    <a:lvl6pPr marL="2514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oMath>
                      </m:oMathPara>
                    </a14:m>
                    <a:endParaRPr lang="en-US" sz="1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7" name="Text Placeholder 3">
                    <a:extLst>
                      <a:ext uri="{FF2B5EF4-FFF2-40B4-BE49-F238E27FC236}">
                        <a16:creationId xmlns:a16="http://schemas.microsoft.com/office/drawing/2014/main" id="{543E4BB7-1179-4233-862B-752256727C4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84097" y="3021924"/>
                    <a:ext cx="1165287" cy="500705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 Placeholder 3">
                    <a:extLst>
                      <a:ext uri="{FF2B5EF4-FFF2-40B4-BE49-F238E27FC236}">
                        <a16:creationId xmlns:a16="http://schemas.microsoft.com/office/drawing/2014/main" id="{1076293E-7423-49E2-9002-24F06BFA6BA3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 rot="18000000">
                    <a:off x="1140769" y="3445932"/>
                    <a:ext cx="1165287" cy="500705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>
                    <a:noAutofit/>
                  </a:bodyPr>
                  <a:lstStyle>
                    <a:lvl1pPr marL="0" indent="0" algn="l" defTabSz="914400" rtl="0" eaLnBrk="1" latinLnBrk="0" hangingPunct="1"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None/>
                      <a:defRPr sz="3000" kern="12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defRPr>
                    </a:lvl1pPr>
                    <a:lvl2pPr marL="685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defRPr>
                    </a:lvl2pPr>
                    <a:lvl3pPr marL="1143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defRPr>
                    </a:lvl3pPr>
                    <a:lvl4pPr marL="1600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defRPr>
                    </a:lvl4pPr>
                    <a:lvl5pPr marL="20574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defRPr>
                    </a:lvl5pPr>
                    <a:lvl6pPr marL="2514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=2</m:t>
                          </m:r>
                        </m:oMath>
                      </m:oMathPara>
                    </a14:m>
                    <a:endParaRPr lang="en-US" sz="1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8" name="Text Placeholder 3">
                    <a:extLst>
                      <a:ext uri="{FF2B5EF4-FFF2-40B4-BE49-F238E27FC236}">
                        <a16:creationId xmlns:a16="http://schemas.microsoft.com/office/drawing/2014/main" id="{1076293E-7423-49E2-9002-24F06BFA6BA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8000000">
                    <a:off x="1140769" y="3445932"/>
                    <a:ext cx="1165287" cy="500705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9" name="Text Placeholder 3">
                    <a:extLst>
                      <a:ext uri="{FF2B5EF4-FFF2-40B4-BE49-F238E27FC236}">
                        <a16:creationId xmlns:a16="http://schemas.microsoft.com/office/drawing/2014/main" id="{2F82A31F-605F-47D3-B36B-CA6F9D21874E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 rot="18000000">
                    <a:off x="1097291" y="4025509"/>
                    <a:ext cx="1165287" cy="500705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>
                    <a:noAutofit/>
                  </a:bodyPr>
                  <a:lstStyle>
                    <a:lvl1pPr marL="0" indent="0" algn="l" defTabSz="914400" rtl="0" eaLnBrk="1" latinLnBrk="0" hangingPunct="1"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None/>
                      <a:defRPr sz="3000" kern="12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defRPr>
                    </a:lvl1pPr>
                    <a:lvl2pPr marL="685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defRPr>
                    </a:lvl2pPr>
                    <a:lvl3pPr marL="1143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defRPr>
                    </a:lvl3pPr>
                    <a:lvl4pPr marL="1600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defRPr>
                    </a:lvl4pPr>
                    <a:lvl5pPr marL="20574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defRPr>
                    </a:lvl5pPr>
                    <a:lvl6pPr marL="2514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=3</m:t>
                          </m:r>
                        </m:oMath>
                      </m:oMathPara>
                    </a14:m>
                    <a:endParaRPr lang="en-US" sz="1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9" name="Text Placeholder 3">
                    <a:extLst>
                      <a:ext uri="{FF2B5EF4-FFF2-40B4-BE49-F238E27FC236}">
                        <a16:creationId xmlns:a16="http://schemas.microsoft.com/office/drawing/2014/main" id="{2F82A31F-605F-47D3-B36B-CA6F9D21874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8000000">
                    <a:off x="1097291" y="4025509"/>
                    <a:ext cx="1165287" cy="500705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 Placeholder 3">
                <a:extLst>
                  <a:ext uri="{FF2B5EF4-FFF2-40B4-BE49-F238E27FC236}">
                    <a16:creationId xmlns:a16="http://schemas.microsoft.com/office/drawing/2014/main" id="{5AF5A272-49FB-444A-AB5D-8C09125C957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0249" y="5817217"/>
                <a:ext cx="1991297" cy="53452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>
                    <a:solidFill>
                      <a:srgbClr val="C00000"/>
                    </a:solidFill>
                  </a:rPr>
                  <a:t>Claim:  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62" name="Text Placeholder 3">
                <a:extLst>
                  <a:ext uri="{FF2B5EF4-FFF2-40B4-BE49-F238E27FC236}">
                    <a16:creationId xmlns:a16="http://schemas.microsoft.com/office/drawing/2014/main" id="{5AF5A272-49FB-444A-AB5D-8C09125C95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249" y="5817217"/>
                <a:ext cx="1991297" cy="534522"/>
              </a:xfrm>
              <a:prstGeom prst="rect">
                <a:avLst/>
              </a:prstGeom>
              <a:blipFill>
                <a:blip r:embed="rId23"/>
                <a:stretch>
                  <a:fillRect l="-4587" t="-15909"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 Placeholder 3">
                <a:extLst>
                  <a:ext uri="{FF2B5EF4-FFF2-40B4-BE49-F238E27FC236}">
                    <a16:creationId xmlns:a16="http://schemas.microsoft.com/office/drawing/2014/main" id="{BE99B913-D83F-4461-8D69-6DAC8C36401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8226" y="6314656"/>
                <a:ext cx="2502951" cy="53452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>
                    <a:solidFill>
                      <a:srgbClr val="C00000"/>
                    </a:solidFill>
                  </a:rPr>
                  <a:t>Suppose  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63" name="Text Placeholder 3">
                <a:extLst>
                  <a:ext uri="{FF2B5EF4-FFF2-40B4-BE49-F238E27FC236}">
                    <a16:creationId xmlns:a16="http://schemas.microsoft.com/office/drawing/2014/main" id="{BE99B913-D83F-4461-8D69-6DAC8C3640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226" y="6314656"/>
                <a:ext cx="2502951" cy="534522"/>
              </a:xfrm>
              <a:prstGeom prst="rect">
                <a:avLst/>
              </a:prstGeom>
              <a:blipFill>
                <a:blip r:embed="rId24"/>
                <a:stretch>
                  <a:fillRect l="-3650" t="-15909"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87145912-1896-41E3-8302-ED14C92F3FB6}"/>
              </a:ext>
            </a:extLst>
          </p:cNvPr>
          <p:cNvGrpSpPr/>
          <p:nvPr/>
        </p:nvGrpSpPr>
        <p:grpSpPr>
          <a:xfrm>
            <a:off x="6665648" y="2266017"/>
            <a:ext cx="2668693" cy="2661228"/>
            <a:chOff x="6665648" y="2266017"/>
            <a:chExt cx="2668693" cy="266122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 Placeholder 3">
                  <a:extLst>
                    <a:ext uri="{FF2B5EF4-FFF2-40B4-BE49-F238E27FC236}">
                      <a16:creationId xmlns:a16="http://schemas.microsoft.com/office/drawing/2014/main" id="{93763CFA-F7FE-4B7E-B913-FE3112A361B7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6694958" y="2357411"/>
                  <a:ext cx="1165287" cy="500705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0" indent="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None/>
                    <a:defRPr sz="30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sub>
                        </m:sSub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38" name="Text Placeholder 3">
                  <a:extLst>
                    <a:ext uri="{FF2B5EF4-FFF2-40B4-BE49-F238E27FC236}">
                      <a16:creationId xmlns:a16="http://schemas.microsoft.com/office/drawing/2014/main" id="{93763CFA-F7FE-4B7E-B913-FE3112A361B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94958" y="2357411"/>
                  <a:ext cx="1165287" cy="500705"/>
                </a:xfrm>
                <a:prstGeom prst="rect">
                  <a:avLst/>
                </a:prstGeom>
                <a:blipFill>
                  <a:blip r:embed="rId25"/>
                  <a:stretch>
                    <a:fillRect r="-10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 Placeholder 3">
                  <a:extLst>
                    <a:ext uri="{FF2B5EF4-FFF2-40B4-BE49-F238E27FC236}">
                      <a16:creationId xmlns:a16="http://schemas.microsoft.com/office/drawing/2014/main" id="{8CE3CE3B-C695-4E89-8F10-6097C78F3483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6694958" y="3019765"/>
                  <a:ext cx="1165287" cy="500705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0" indent="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None/>
                    <a:defRPr sz="30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sub>
                        </m:sSub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39" name="Text Placeholder 3">
                  <a:extLst>
                    <a:ext uri="{FF2B5EF4-FFF2-40B4-BE49-F238E27FC236}">
                      <a16:creationId xmlns:a16="http://schemas.microsoft.com/office/drawing/2014/main" id="{8CE3CE3B-C695-4E89-8F10-6097C78F348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94958" y="3019765"/>
                  <a:ext cx="1165287" cy="500705"/>
                </a:xfrm>
                <a:prstGeom prst="rect">
                  <a:avLst/>
                </a:prstGeom>
                <a:blipFill>
                  <a:blip r:embed="rId26"/>
                  <a:stretch>
                    <a:fillRect r="-10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 Placeholder 3">
                  <a:extLst>
                    <a:ext uri="{FF2B5EF4-FFF2-40B4-BE49-F238E27FC236}">
                      <a16:creationId xmlns:a16="http://schemas.microsoft.com/office/drawing/2014/main" id="{7AFD7DEB-89AA-4742-BE1D-955D5D0FC431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6694958" y="3746596"/>
                  <a:ext cx="1165287" cy="500705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0" indent="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None/>
                    <a:defRPr sz="30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sub>
                        </m:sSub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40" name="Text Placeholder 3">
                  <a:extLst>
                    <a:ext uri="{FF2B5EF4-FFF2-40B4-BE49-F238E27FC236}">
                      <a16:creationId xmlns:a16="http://schemas.microsoft.com/office/drawing/2014/main" id="{7AFD7DEB-89AA-4742-BE1D-955D5D0FC43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94958" y="3746596"/>
                  <a:ext cx="1165287" cy="500705"/>
                </a:xfrm>
                <a:prstGeom prst="rect">
                  <a:avLst/>
                </a:prstGeom>
                <a:blipFill>
                  <a:blip r:embed="rId27"/>
                  <a:stretch>
                    <a:fillRect r="-10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 Placeholder 3">
                  <a:extLst>
                    <a:ext uri="{FF2B5EF4-FFF2-40B4-BE49-F238E27FC236}">
                      <a16:creationId xmlns:a16="http://schemas.microsoft.com/office/drawing/2014/main" id="{F67A60CD-21D1-4F44-A18E-E58C8FDB08E3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6665648" y="4426540"/>
                  <a:ext cx="1165287" cy="500705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0" indent="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None/>
                    <a:defRPr sz="30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sub>
                        </m:sSub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41" name="Text Placeholder 3">
                  <a:extLst>
                    <a:ext uri="{FF2B5EF4-FFF2-40B4-BE49-F238E27FC236}">
                      <a16:creationId xmlns:a16="http://schemas.microsoft.com/office/drawing/2014/main" id="{F67A60CD-21D1-4F44-A18E-E58C8FDB08E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65648" y="4426540"/>
                  <a:ext cx="1165287" cy="500705"/>
                </a:xfrm>
                <a:prstGeom prst="rect">
                  <a:avLst/>
                </a:prstGeom>
                <a:blipFill>
                  <a:blip r:embed="rId28"/>
                  <a:stretch>
                    <a:fillRect r="-52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B45D1D9C-8A19-4959-81D4-5832A4A54024}"/>
                </a:ext>
              </a:extLst>
            </p:cNvPr>
            <p:cNvGrpSpPr/>
            <p:nvPr/>
          </p:nvGrpSpPr>
          <p:grpSpPr>
            <a:xfrm>
              <a:off x="7434916" y="2266017"/>
              <a:ext cx="1899425" cy="2649517"/>
              <a:chOff x="1084097" y="2208988"/>
              <a:chExt cx="1899425" cy="2649517"/>
            </a:xfrm>
          </p:grpSpPr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56E6760A-0AE6-4EF9-BE2F-96C2846C46B5}"/>
                  </a:ext>
                </a:extLst>
              </p:cNvPr>
              <p:cNvGrpSpPr/>
              <p:nvPr/>
            </p:nvGrpSpPr>
            <p:grpSpPr>
              <a:xfrm>
                <a:off x="1922585" y="3008743"/>
                <a:ext cx="738554" cy="559320"/>
                <a:chOff x="1875692" y="3743049"/>
                <a:chExt cx="738554" cy="559320"/>
              </a:xfrm>
            </p:grpSpPr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FE5B06B8-B54A-4DEC-9CF1-0338ABC1D6AE}"/>
                    </a:ext>
                  </a:extLst>
                </p:cNvPr>
                <p:cNvSpPr/>
                <p:nvPr/>
              </p:nvSpPr>
              <p:spPr>
                <a:xfrm>
                  <a:off x="1875692" y="3743049"/>
                  <a:ext cx="738554" cy="55932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" name="Text Placeholder 3">
                  <a:extLst>
                    <a:ext uri="{FF2B5EF4-FFF2-40B4-BE49-F238E27FC236}">
                      <a16:creationId xmlns:a16="http://schemas.microsoft.com/office/drawing/2014/main" id="{427B73A7-E4BE-4DA9-994E-B4A2DD3A11DA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919045" y="3826112"/>
                  <a:ext cx="595556" cy="329720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0" indent="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None/>
                    <a:defRPr sz="30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2000" dirty="0"/>
                    <a:t>Eve</a:t>
                  </a:r>
                </a:p>
              </p:txBody>
            </p:sp>
          </p:grpSp>
          <p:cxnSp>
            <p:nvCxnSpPr>
              <p:cNvPr id="66" name="Straight Arrow Connector 65">
                <a:extLst>
                  <a:ext uri="{FF2B5EF4-FFF2-40B4-BE49-F238E27FC236}">
                    <a16:creationId xmlns:a16="http://schemas.microsoft.com/office/drawing/2014/main" id="{A05544D3-DAF9-4A3B-9E36-F6CCBB8AE91E}"/>
                  </a:ext>
                </a:extLst>
              </p:cNvPr>
              <p:cNvCxnSpPr/>
              <p:nvPr/>
            </p:nvCxnSpPr>
            <p:spPr>
              <a:xfrm>
                <a:off x="1559171" y="2596742"/>
                <a:ext cx="363414" cy="41200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Arrow Connector 66">
                <a:extLst>
                  <a:ext uri="{FF2B5EF4-FFF2-40B4-BE49-F238E27FC236}">
                    <a16:creationId xmlns:a16="http://schemas.microsoft.com/office/drawing/2014/main" id="{05AF4718-FB27-46F2-8FE3-BAA5C2786500}"/>
                  </a:ext>
                </a:extLst>
              </p:cNvPr>
              <p:cNvCxnSpPr/>
              <p:nvPr/>
            </p:nvCxnSpPr>
            <p:spPr>
              <a:xfrm flipV="1">
                <a:off x="1559171" y="3251540"/>
                <a:ext cx="298937" cy="755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Arrow Connector 67">
                <a:extLst>
                  <a:ext uri="{FF2B5EF4-FFF2-40B4-BE49-F238E27FC236}">
                    <a16:creationId xmlns:a16="http://schemas.microsoft.com/office/drawing/2014/main" id="{50781B4A-E53E-450A-A3D5-E79CC5F9E7A4}"/>
                  </a:ext>
                </a:extLst>
              </p:cNvPr>
              <p:cNvCxnSpPr/>
              <p:nvPr/>
            </p:nvCxnSpPr>
            <p:spPr>
              <a:xfrm flipV="1">
                <a:off x="1559171" y="3509448"/>
                <a:ext cx="307122" cy="47647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Arrow Connector 68">
                <a:extLst>
                  <a:ext uri="{FF2B5EF4-FFF2-40B4-BE49-F238E27FC236}">
                    <a16:creationId xmlns:a16="http://schemas.microsoft.com/office/drawing/2014/main" id="{399D5BFE-E68C-4E67-A5C4-591931BFEFB0}"/>
                  </a:ext>
                </a:extLst>
              </p:cNvPr>
              <p:cNvCxnSpPr/>
              <p:nvPr/>
            </p:nvCxnSpPr>
            <p:spPr>
              <a:xfrm flipV="1">
                <a:off x="1559171" y="3609094"/>
                <a:ext cx="363414" cy="9144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Arrow Connector 69">
                <a:extLst>
                  <a:ext uri="{FF2B5EF4-FFF2-40B4-BE49-F238E27FC236}">
                    <a16:creationId xmlns:a16="http://schemas.microsoft.com/office/drawing/2014/main" id="{D5013E5D-3BCE-426D-8C88-750F07CB76D9}"/>
                  </a:ext>
                </a:extLst>
              </p:cNvPr>
              <p:cNvCxnSpPr/>
              <p:nvPr/>
            </p:nvCxnSpPr>
            <p:spPr>
              <a:xfrm flipV="1">
                <a:off x="2684585" y="3243984"/>
                <a:ext cx="298937" cy="755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1" name="Text Placeholder 3">
                    <a:extLst>
                      <a:ext uri="{FF2B5EF4-FFF2-40B4-BE49-F238E27FC236}">
                        <a16:creationId xmlns:a16="http://schemas.microsoft.com/office/drawing/2014/main" id="{36B5CF20-6BC2-4272-A0A7-80376E7C32B4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 rot="2700000">
                    <a:off x="1178175" y="2541279"/>
                    <a:ext cx="1165287" cy="500705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>
                    <a:noAutofit/>
                  </a:bodyPr>
                  <a:lstStyle>
                    <a:lvl1pPr marL="0" indent="0" algn="l" defTabSz="914400" rtl="0" eaLnBrk="1" latinLnBrk="0" hangingPunct="1"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None/>
                      <a:defRPr sz="3000" kern="12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defRPr>
                    </a:lvl1pPr>
                    <a:lvl2pPr marL="685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defRPr>
                    </a:lvl2pPr>
                    <a:lvl3pPr marL="1143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defRPr>
                    </a:lvl3pPr>
                    <a:lvl4pPr marL="1600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defRPr>
                    </a:lvl4pPr>
                    <a:lvl5pPr marL="20574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defRPr>
                    </a:lvl5pPr>
                    <a:lvl6pPr marL="2514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oMath>
                      </m:oMathPara>
                    </a14:m>
                    <a:endParaRPr lang="en-US" sz="1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1" name="Text Placeholder 3">
                    <a:extLst>
                      <a:ext uri="{FF2B5EF4-FFF2-40B4-BE49-F238E27FC236}">
                        <a16:creationId xmlns:a16="http://schemas.microsoft.com/office/drawing/2014/main" id="{36B5CF20-6BC2-4272-A0A7-80376E7C32B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2700000">
                    <a:off x="1178175" y="2541279"/>
                    <a:ext cx="1165287" cy="500705"/>
                  </a:xfrm>
                  <a:prstGeom prst="rect">
                    <a:avLst/>
                  </a:prstGeom>
                  <a:blipFill>
                    <a:blip r:embed="rId2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2" name="Text Placeholder 3">
                    <a:extLst>
                      <a:ext uri="{FF2B5EF4-FFF2-40B4-BE49-F238E27FC236}">
                        <a16:creationId xmlns:a16="http://schemas.microsoft.com/office/drawing/2014/main" id="{53AB028E-EE52-49DC-8447-F24D0B499BC5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1084097" y="3021924"/>
                    <a:ext cx="1165287" cy="500705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>
                    <a:noAutofit/>
                  </a:bodyPr>
                  <a:lstStyle>
                    <a:lvl1pPr marL="0" indent="0" algn="l" defTabSz="914400" rtl="0" eaLnBrk="1" latinLnBrk="0" hangingPunct="1"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None/>
                      <a:defRPr sz="3000" kern="12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defRPr>
                    </a:lvl1pPr>
                    <a:lvl2pPr marL="685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defRPr>
                    </a:lvl2pPr>
                    <a:lvl3pPr marL="1143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defRPr>
                    </a:lvl3pPr>
                    <a:lvl4pPr marL="1600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defRPr>
                    </a:lvl4pPr>
                    <a:lvl5pPr marL="20574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defRPr>
                    </a:lvl5pPr>
                    <a:lvl6pPr marL="2514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oMath>
                      </m:oMathPara>
                    </a14:m>
                    <a:endParaRPr lang="en-US" sz="1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2" name="Text Placeholder 3">
                    <a:extLst>
                      <a:ext uri="{FF2B5EF4-FFF2-40B4-BE49-F238E27FC236}">
                        <a16:creationId xmlns:a16="http://schemas.microsoft.com/office/drawing/2014/main" id="{53AB028E-EE52-49DC-8447-F24D0B499BC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84097" y="3021924"/>
                    <a:ext cx="1165287" cy="500705"/>
                  </a:xfrm>
                  <a:prstGeom prst="rect">
                    <a:avLst/>
                  </a:prstGeom>
                  <a:blipFill>
                    <a:blip r:embed="rId3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3" name="Text Placeholder 3">
                    <a:extLst>
                      <a:ext uri="{FF2B5EF4-FFF2-40B4-BE49-F238E27FC236}">
                        <a16:creationId xmlns:a16="http://schemas.microsoft.com/office/drawing/2014/main" id="{E95F3B48-BB95-4328-9C10-62A195A899FB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 rot="18000000">
                    <a:off x="1140769" y="3445932"/>
                    <a:ext cx="1165287" cy="500705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>
                    <a:noAutofit/>
                  </a:bodyPr>
                  <a:lstStyle>
                    <a:lvl1pPr marL="0" indent="0" algn="l" defTabSz="914400" rtl="0" eaLnBrk="1" latinLnBrk="0" hangingPunct="1"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None/>
                      <a:defRPr sz="3000" kern="12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defRPr>
                    </a:lvl1pPr>
                    <a:lvl2pPr marL="685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defRPr>
                    </a:lvl2pPr>
                    <a:lvl3pPr marL="1143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defRPr>
                    </a:lvl3pPr>
                    <a:lvl4pPr marL="1600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defRPr>
                    </a:lvl4pPr>
                    <a:lvl5pPr marL="20574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defRPr>
                    </a:lvl5pPr>
                    <a:lvl6pPr marL="2514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=2</m:t>
                          </m:r>
                        </m:oMath>
                      </m:oMathPara>
                    </a14:m>
                    <a:endParaRPr lang="en-US" sz="1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3" name="Text Placeholder 3">
                    <a:extLst>
                      <a:ext uri="{FF2B5EF4-FFF2-40B4-BE49-F238E27FC236}">
                        <a16:creationId xmlns:a16="http://schemas.microsoft.com/office/drawing/2014/main" id="{E95F3B48-BB95-4328-9C10-62A195A899F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8000000">
                    <a:off x="1140769" y="3445932"/>
                    <a:ext cx="1165287" cy="500705"/>
                  </a:xfrm>
                  <a:prstGeom prst="rect">
                    <a:avLst/>
                  </a:prstGeom>
                  <a:blipFill>
                    <a:blip r:embed="rId3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4" name="Text Placeholder 3">
                    <a:extLst>
                      <a:ext uri="{FF2B5EF4-FFF2-40B4-BE49-F238E27FC236}">
                        <a16:creationId xmlns:a16="http://schemas.microsoft.com/office/drawing/2014/main" id="{81988803-200D-44AB-AD0B-18DBAC6EE944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 rot="18000000">
                    <a:off x="1097291" y="4025509"/>
                    <a:ext cx="1165287" cy="500705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>
                    <a:noAutofit/>
                  </a:bodyPr>
                  <a:lstStyle>
                    <a:lvl1pPr marL="0" indent="0" algn="l" defTabSz="914400" rtl="0" eaLnBrk="1" latinLnBrk="0" hangingPunct="1"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None/>
                      <a:defRPr sz="3000" kern="12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defRPr>
                    </a:lvl1pPr>
                    <a:lvl2pPr marL="685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defRPr>
                    </a:lvl2pPr>
                    <a:lvl3pPr marL="1143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defRPr>
                    </a:lvl3pPr>
                    <a:lvl4pPr marL="1600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defRPr>
                    </a:lvl4pPr>
                    <a:lvl5pPr marL="20574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defRPr>
                    </a:lvl5pPr>
                    <a:lvl6pPr marL="2514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=3</m:t>
                          </m:r>
                        </m:oMath>
                      </m:oMathPara>
                    </a14:m>
                    <a:endParaRPr lang="en-US" sz="1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4" name="Text Placeholder 3">
                    <a:extLst>
                      <a:ext uri="{FF2B5EF4-FFF2-40B4-BE49-F238E27FC236}">
                        <a16:creationId xmlns:a16="http://schemas.microsoft.com/office/drawing/2014/main" id="{81988803-200D-44AB-AD0B-18DBAC6EE94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8000000">
                    <a:off x="1097291" y="4025509"/>
                    <a:ext cx="1165287" cy="500705"/>
                  </a:xfrm>
                  <a:prstGeom prst="rect">
                    <a:avLst/>
                  </a:prstGeom>
                  <a:blipFill>
                    <a:blip r:embed="rId3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C06EB985-E330-4044-B01A-A8E50E69E3C9}"/>
              </a:ext>
            </a:extLst>
          </p:cNvPr>
          <p:cNvSpPr/>
          <p:nvPr/>
        </p:nvSpPr>
        <p:spPr>
          <a:xfrm>
            <a:off x="3618456" y="2202614"/>
            <a:ext cx="1115461" cy="1353951"/>
          </a:xfrm>
          <a:prstGeom prst="rect">
            <a:avLst/>
          </a:prstGeom>
          <a:blipFill dpi="0" rotWithShape="1">
            <a:blip r:embed="rId33">
              <a:alphaModFix amt="50000"/>
            </a:blip>
            <a:srcRect/>
            <a:tile tx="0" ty="0" sx="100000" sy="100000" flip="none" algn="tl"/>
          </a:blipFill>
          <a:ln w="2222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C845C3EF-3663-4FD8-B639-82842B4E6AC9}"/>
              </a:ext>
            </a:extLst>
          </p:cNvPr>
          <p:cNvSpPr/>
          <p:nvPr/>
        </p:nvSpPr>
        <p:spPr>
          <a:xfrm>
            <a:off x="6675236" y="2202614"/>
            <a:ext cx="1115461" cy="1353951"/>
          </a:xfrm>
          <a:prstGeom prst="rect">
            <a:avLst/>
          </a:prstGeom>
          <a:blipFill dpi="0" rotWithShape="1">
            <a:blip r:embed="rId33">
              <a:alphaModFix amt="50000"/>
            </a:blip>
            <a:srcRect/>
            <a:tile tx="0" ty="0" sx="100000" sy="100000" flip="none" algn="tl"/>
          </a:blipFill>
          <a:ln w="2222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E4B24AFB-6EC2-42B9-AF2E-87B28A7F1F37}"/>
              </a:ext>
            </a:extLst>
          </p:cNvPr>
          <p:cNvSpPr/>
          <p:nvPr/>
        </p:nvSpPr>
        <p:spPr>
          <a:xfrm>
            <a:off x="3584622" y="4399235"/>
            <a:ext cx="1096541" cy="506387"/>
          </a:xfrm>
          <a:prstGeom prst="rect">
            <a:avLst/>
          </a:prstGeom>
          <a:blipFill dpi="0" rotWithShape="1">
            <a:blip r:embed="rId33">
              <a:alphaModFix amt="50000"/>
            </a:blip>
            <a:srcRect/>
            <a:tile tx="0" ty="0" sx="100000" sy="100000" flip="none" algn="tl"/>
          </a:blipFill>
          <a:ln w="2222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0C1C750D-503B-4DC7-82EE-144E97314B8C}"/>
              </a:ext>
            </a:extLst>
          </p:cNvPr>
          <p:cNvSpPr/>
          <p:nvPr/>
        </p:nvSpPr>
        <p:spPr>
          <a:xfrm>
            <a:off x="6651424" y="4421925"/>
            <a:ext cx="1096541" cy="506387"/>
          </a:xfrm>
          <a:prstGeom prst="rect">
            <a:avLst/>
          </a:prstGeom>
          <a:blipFill dpi="0" rotWithShape="1">
            <a:blip r:embed="rId33">
              <a:alphaModFix amt="50000"/>
            </a:blip>
            <a:srcRect/>
            <a:tile tx="0" ty="0" sx="100000" sy="100000" flip="none" algn="tl"/>
          </a:blipFill>
          <a:ln w="2222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87EBBC7E-2383-4278-B609-F6B3360F6AEE}"/>
              </a:ext>
            </a:extLst>
          </p:cNvPr>
          <p:cNvSpPr/>
          <p:nvPr/>
        </p:nvSpPr>
        <p:spPr>
          <a:xfrm>
            <a:off x="3323939" y="3617326"/>
            <a:ext cx="1442276" cy="709384"/>
          </a:xfrm>
          <a:prstGeom prst="ellipse">
            <a:avLst/>
          </a:prstGeom>
          <a:noFill/>
          <a:ln w="476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2F7DD9BF-63B4-43A4-B3C1-9950EBB0A9C7}"/>
              </a:ext>
            </a:extLst>
          </p:cNvPr>
          <p:cNvSpPr/>
          <p:nvPr/>
        </p:nvSpPr>
        <p:spPr>
          <a:xfrm>
            <a:off x="6395530" y="3629142"/>
            <a:ext cx="1442276" cy="709384"/>
          </a:xfrm>
          <a:prstGeom prst="ellipse">
            <a:avLst/>
          </a:prstGeom>
          <a:noFill/>
          <a:ln w="476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 Placeholder 3">
                <a:extLst>
                  <a:ext uri="{FF2B5EF4-FFF2-40B4-BE49-F238E27FC236}">
                    <a16:creationId xmlns:a16="http://schemas.microsoft.com/office/drawing/2014/main" id="{372FD138-C11E-4739-9F28-D617F5BAC9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808390" y="6371131"/>
                <a:ext cx="8355214" cy="53452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dirty="0">
                    <a:solidFill>
                      <a:schemeClr val="tx1"/>
                    </a:solidFill>
                  </a:rPr>
                  <a:t>Construct </a:t>
                </a:r>
                <a:r>
                  <a:rPr lang="en-US" sz="2000" dirty="0">
                    <a:solidFill>
                      <a:schemeClr val="accent6">
                        <a:lumMod val="75000"/>
                      </a:schemeClr>
                    </a:solidFill>
                  </a:rPr>
                  <a:t>Eve’</a:t>
                </a:r>
                <a:r>
                  <a:rPr lang="en-US" sz="2000" dirty="0">
                    <a:solidFill>
                      <a:schemeClr val="tx1"/>
                    </a:solidFill>
                  </a:rPr>
                  <a:t> breaking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b="0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lang="en-US" sz="2000" b="0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000" dirty="0">
                    <a:solidFill>
                      <a:srgbClr val="0066CC"/>
                    </a:solidFill>
                  </a:rPr>
                  <a:t> </a:t>
                </a:r>
                <a:r>
                  <a:rPr lang="en-US" sz="2000" dirty="0">
                    <a:solidFill>
                      <a:schemeClr val="tx1"/>
                    </a:solidFill>
                  </a:rPr>
                  <a:t>security with advantage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)/2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09" name="Text Placeholder 3">
                <a:extLst>
                  <a:ext uri="{FF2B5EF4-FFF2-40B4-BE49-F238E27FC236}">
                    <a16:creationId xmlns:a16="http://schemas.microsoft.com/office/drawing/2014/main" id="{372FD138-C11E-4739-9F28-D617F5BAC9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8390" y="6371131"/>
                <a:ext cx="8355214" cy="534522"/>
              </a:xfrm>
              <a:prstGeom prst="rect">
                <a:avLst/>
              </a:prstGeom>
              <a:blipFill>
                <a:blip r:embed="rId34"/>
                <a:stretch>
                  <a:fillRect l="-803" t="-11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89C59C72-97BC-40EE-9AEF-B265C29DD915}"/>
              </a:ext>
            </a:extLst>
          </p:cNvPr>
          <p:cNvGrpSpPr/>
          <p:nvPr/>
        </p:nvGrpSpPr>
        <p:grpSpPr>
          <a:xfrm>
            <a:off x="9461109" y="2323290"/>
            <a:ext cx="2680711" cy="2649517"/>
            <a:chOff x="9461109" y="2323290"/>
            <a:chExt cx="2680711" cy="264951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 Placeholder 3">
                  <a:extLst>
                    <a:ext uri="{FF2B5EF4-FFF2-40B4-BE49-F238E27FC236}">
                      <a16:creationId xmlns:a16="http://schemas.microsoft.com/office/drawing/2014/main" id="{91898B9A-37DA-490E-A27D-B84B2217F778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9490419" y="2355638"/>
                  <a:ext cx="1165287" cy="500705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0" indent="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None/>
                    <a:defRPr sz="30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sub>
                        </m:sSub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42" name="Text Placeholder 3">
                  <a:extLst>
                    <a:ext uri="{FF2B5EF4-FFF2-40B4-BE49-F238E27FC236}">
                      <a16:creationId xmlns:a16="http://schemas.microsoft.com/office/drawing/2014/main" id="{91898B9A-37DA-490E-A27D-B84B2217F7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90419" y="2355638"/>
                  <a:ext cx="1165287" cy="500705"/>
                </a:xfrm>
                <a:prstGeom prst="rect">
                  <a:avLst/>
                </a:prstGeom>
                <a:blipFill>
                  <a:blip r:embed="rId35"/>
                  <a:stretch>
                    <a:fillRect r="-10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 Placeholder 3">
                  <a:extLst>
                    <a:ext uri="{FF2B5EF4-FFF2-40B4-BE49-F238E27FC236}">
                      <a16:creationId xmlns:a16="http://schemas.microsoft.com/office/drawing/2014/main" id="{9626558C-60CB-493C-B8EF-47086DB2B612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9490419" y="3017992"/>
                  <a:ext cx="1165287" cy="500705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0" indent="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None/>
                    <a:defRPr sz="30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sub>
                        </m:sSub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43" name="Text Placeholder 3">
                  <a:extLst>
                    <a:ext uri="{FF2B5EF4-FFF2-40B4-BE49-F238E27FC236}">
                      <a16:creationId xmlns:a16="http://schemas.microsoft.com/office/drawing/2014/main" id="{9626558C-60CB-493C-B8EF-47086DB2B6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90419" y="3017992"/>
                  <a:ext cx="1165287" cy="500705"/>
                </a:xfrm>
                <a:prstGeom prst="rect">
                  <a:avLst/>
                </a:prstGeom>
                <a:blipFill>
                  <a:blip r:embed="rId36"/>
                  <a:stretch>
                    <a:fillRect r="-10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 Placeholder 3">
                  <a:extLst>
                    <a:ext uri="{FF2B5EF4-FFF2-40B4-BE49-F238E27FC236}">
                      <a16:creationId xmlns:a16="http://schemas.microsoft.com/office/drawing/2014/main" id="{F8D81270-F41B-46C1-A57C-F69372150C53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9490419" y="3744823"/>
                  <a:ext cx="1165287" cy="500705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0" indent="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None/>
                    <a:defRPr sz="30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sub>
                        </m:sSub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44" name="Text Placeholder 3">
                  <a:extLst>
                    <a:ext uri="{FF2B5EF4-FFF2-40B4-BE49-F238E27FC236}">
                      <a16:creationId xmlns:a16="http://schemas.microsoft.com/office/drawing/2014/main" id="{F8D81270-F41B-46C1-A57C-F69372150C5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90419" y="3744823"/>
                  <a:ext cx="1165287" cy="500705"/>
                </a:xfrm>
                <a:prstGeom prst="rect">
                  <a:avLst/>
                </a:prstGeom>
                <a:blipFill>
                  <a:blip r:embed="rId37"/>
                  <a:stretch>
                    <a:fillRect r="-10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 Placeholder 3">
                  <a:extLst>
                    <a:ext uri="{FF2B5EF4-FFF2-40B4-BE49-F238E27FC236}">
                      <a16:creationId xmlns:a16="http://schemas.microsoft.com/office/drawing/2014/main" id="{032F9F93-94AD-4EDE-A075-25661F41C180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9461109" y="4424767"/>
                  <a:ext cx="1165287" cy="500705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0" indent="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None/>
                    <a:defRPr sz="30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sub>
                        </m:sSub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45" name="Text Placeholder 3">
                  <a:extLst>
                    <a:ext uri="{FF2B5EF4-FFF2-40B4-BE49-F238E27FC236}">
                      <a16:creationId xmlns:a16="http://schemas.microsoft.com/office/drawing/2014/main" id="{032F9F93-94AD-4EDE-A075-25661F41C18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61109" y="4424767"/>
                  <a:ext cx="1165287" cy="500705"/>
                </a:xfrm>
                <a:prstGeom prst="rect">
                  <a:avLst/>
                </a:prstGeom>
                <a:blipFill>
                  <a:blip r:embed="rId38"/>
                  <a:stretch>
                    <a:fillRect r="-10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6A9BB75C-F2B7-4FA7-B4C8-38FA21B7E4CF}"/>
                </a:ext>
              </a:extLst>
            </p:cNvPr>
            <p:cNvGrpSpPr/>
            <p:nvPr/>
          </p:nvGrpSpPr>
          <p:grpSpPr>
            <a:xfrm>
              <a:off x="10242395" y="2323290"/>
              <a:ext cx="1899425" cy="2649517"/>
              <a:chOff x="1084097" y="2208988"/>
              <a:chExt cx="1899425" cy="2649517"/>
            </a:xfrm>
          </p:grpSpPr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90DEA44C-BFA9-478E-BB61-3582807EA339}"/>
                  </a:ext>
                </a:extLst>
              </p:cNvPr>
              <p:cNvGrpSpPr/>
              <p:nvPr/>
            </p:nvGrpSpPr>
            <p:grpSpPr>
              <a:xfrm>
                <a:off x="1922585" y="3008743"/>
                <a:ext cx="738554" cy="559320"/>
                <a:chOff x="1875692" y="3743049"/>
                <a:chExt cx="738554" cy="559320"/>
              </a:xfrm>
            </p:grpSpPr>
            <p:sp>
              <p:nvSpPr>
                <p:cNvPr id="121" name="Rectangle 120">
                  <a:extLst>
                    <a:ext uri="{FF2B5EF4-FFF2-40B4-BE49-F238E27FC236}">
                      <a16:creationId xmlns:a16="http://schemas.microsoft.com/office/drawing/2014/main" id="{94F801EB-43EF-469E-A46A-C20CF0648AE5}"/>
                    </a:ext>
                  </a:extLst>
                </p:cNvPr>
                <p:cNvSpPr/>
                <p:nvPr/>
              </p:nvSpPr>
              <p:spPr>
                <a:xfrm>
                  <a:off x="1875692" y="3743049"/>
                  <a:ext cx="738554" cy="55932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2" name="Text Placeholder 3">
                  <a:extLst>
                    <a:ext uri="{FF2B5EF4-FFF2-40B4-BE49-F238E27FC236}">
                      <a16:creationId xmlns:a16="http://schemas.microsoft.com/office/drawing/2014/main" id="{EBECE771-99B8-46B5-A102-4A0C30251824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919045" y="3826112"/>
                  <a:ext cx="595556" cy="329720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0" indent="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None/>
                    <a:defRPr sz="30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2000" dirty="0"/>
                    <a:t>Eve</a:t>
                  </a:r>
                </a:p>
              </p:txBody>
            </p:sp>
          </p:grpSp>
          <p:cxnSp>
            <p:nvCxnSpPr>
              <p:cNvPr id="112" name="Straight Arrow Connector 111">
                <a:extLst>
                  <a:ext uri="{FF2B5EF4-FFF2-40B4-BE49-F238E27FC236}">
                    <a16:creationId xmlns:a16="http://schemas.microsoft.com/office/drawing/2014/main" id="{5B74BB1C-6DB5-43DF-B8B5-F52A57640315}"/>
                  </a:ext>
                </a:extLst>
              </p:cNvPr>
              <p:cNvCxnSpPr/>
              <p:nvPr/>
            </p:nvCxnSpPr>
            <p:spPr>
              <a:xfrm>
                <a:off x="1559171" y="2596742"/>
                <a:ext cx="363414" cy="41200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Arrow Connector 112">
                <a:extLst>
                  <a:ext uri="{FF2B5EF4-FFF2-40B4-BE49-F238E27FC236}">
                    <a16:creationId xmlns:a16="http://schemas.microsoft.com/office/drawing/2014/main" id="{6F1F49D7-C51B-44C0-8269-87950CBE3A93}"/>
                  </a:ext>
                </a:extLst>
              </p:cNvPr>
              <p:cNvCxnSpPr/>
              <p:nvPr/>
            </p:nvCxnSpPr>
            <p:spPr>
              <a:xfrm flipV="1">
                <a:off x="1559171" y="3251540"/>
                <a:ext cx="298937" cy="755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Arrow Connector 113">
                <a:extLst>
                  <a:ext uri="{FF2B5EF4-FFF2-40B4-BE49-F238E27FC236}">
                    <a16:creationId xmlns:a16="http://schemas.microsoft.com/office/drawing/2014/main" id="{A399805F-1662-4824-B5AB-4E00923D672F}"/>
                  </a:ext>
                </a:extLst>
              </p:cNvPr>
              <p:cNvCxnSpPr/>
              <p:nvPr/>
            </p:nvCxnSpPr>
            <p:spPr>
              <a:xfrm flipV="1">
                <a:off x="1559171" y="3509448"/>
                <a:ext cx="307122" cy="47647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Arrow Connector 114">
                <a:extLst>
                  <a:ext uri="{FF2B5EF4-FFF2-40B4-BE49-F238E27FC236}">
                    <a16:creationId xmlns:a16="http://schemas.microsoft.com/office/drawing/2014/main" id="{61B8397D-58BE-4689-BEFA-4CFFBF36D664}"/>
                  </a:ext>
                </a:extLst>
              </p:cNvPr>
              <p:cNvCxnSpPr/>
              <p:nvPr/>
            </p:nvCxnSpPr>
            <p:spPr>
              <a:xfrm flipV="1">
                <a:off x="1559171" y="3609094"/>
                <a:ext cx="363414" cy="9144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Arrow Connector 115">
                <a:extLst>
                  <a:ext uri="{FF2B5EF4-FFF2-40B4-BE49-F238E27FC236}">
                    <a16:creationId xmlns:a16="http://schemas.microsoft.com/office/drawing/2014/main" id="{7957E2FE-8E66-4086-9AF6-802CFCCD5A5A}"/>
                  </a:ext>
                </a:extLst>
              </p:cNvPr>
              <p:cNvCxnSpPr/>
              <p:nvPr/>
            </p:nvCxnSpPr>
            <p:spPr>
              <a:xfrm flipV="1">
                <a:off x="2684585" y="3243984"/>
                <a:ext cx="298937" cy="755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7" name="Text Placeholder 3">
                    <a:extLst>
                      <a:ext uri="{FF2B5EF4-FFF2-40B4-BE49-F238E27FC236}">
                        <a16:creationId xmlns:a16="http://schemas.microsoft.com/office/drawing/2014/main" id="{4471E8E7-1C86-4D59-B569-0294E0D26E89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 rot="2700000">
                    <a:off x="1178175" y="2541279"/>
                    <a:ext cx="1165287" cy="500705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>
                    <a:noAutofit/>
                  </a:bodyPr>
                  <a:lstStyle>
                    <a:lvl1pPr marL="0" indent="0" algn="l" defTabSz="914400" rtl="0" eaLnBrk="1" latinLnBrk="0" hangingPunct="1"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None/>
                      <a:defRPr sz="3000" kern="12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defRPr>
                    </a:lvl1pPr>
                    <a:lvl2pPr marL="685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defRPr>
                    </a:lvl2pPr>
                    <a:lvl3pPr marL="1143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defRPr>
                    </a:lvl3pPr>
                    <a:lvl4pPr marL="1600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defRPr>
                    </a:lvl4pPr>
                    <a:lvl5pPr marL="20574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defRPr>
                    </a:lvl5pPr>
                    <a:lvl6pPr marL="2514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oMath>
                      </m:oMathPara>
                    </a14:m>
                    <a:endParaRPr lang="en-US" sz="1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17" name="Text Placeholder 3">
                    <a:extLst>
                      <a:ext uri="{FF2B5EF4-FFF2-40B4-BE49-F238E27FC236}">
                        <a16:creationId xmlns:a16="http://schemas.microsoft.com/office/drawing/2014/main" id="{4471E8E7-1C86-4D59-B569-0294E0D26E8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2700000">
                    <a:off x="1178175" y="2541279"/>
                    <a:ext cx="1165287" cy="500705"/>
                  </a:xfrm>
                  <a:prstGeom prst="rect">
                    <a:avLst/>
                  </a:prstGeom>
                  <a:blipFill>
                    <a:blip r:embed="rId3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8" name="Text Placeholder 3">
                    <a:extLst>
                      <a:ext uri="{FF2B5EF4-FFF2-40B4-BE49-F238E27FC236}">
                        <a16:creationId xmlns:a16="http://schemas.microsoft.com/office/drawing/2014/main" id="{04EBB3F6-0329-4D30-BFF7-C42BB89AF312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1084097" y="3021924"/>
                    <a:ext cx="1165287" cy="500705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>
                    <a:noAutofit/>
                  </a:bodyPr>
                  <a:lstStyle>
                    <a:lvl1pPr marL="0" indent="0" algn="l" defTabSz="914400" rtl="0" eaLnBrk="1" latinLnBrk="0" hangingPunct="1"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None/>
                      <a:defRPr sz="3000" kern="12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defRPr>
                    </a:lvl1pPr>
                    <a:lvl2pPr marL="685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defRPr>
                    </a:lvl2pPr>
                    <a:lvl3pPr marL="1143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defRPr>
                    </a:lvl3pPr>
                    <a:lvl4pPr marL="1600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defRPr>
                    </a:lvl4pPr>
                    <a:lvl5pPr marL="20574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defRPr>
                    </a:lvl5pPr>
                    <a:lvl6pPr marL="2514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oMath>
                      </m:oMathPara>
                    </a14:m>
                    <a:endParaRPr lang="en-US" sz="1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18" name="Text Placeholder 3">
                    <a:extLst>
                      <a:ext uri="{FF2B5EF4-FFF2-40B4-BE49-F238E27FC236}">
                        <a16:creationId xmlns:a16="http://schemas.microsoft.com/office/drawing/2014/main" id="{04EBB3F6-0329-4D30-BFF7-C42BB89AF31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84097" y="3021924"/>
                    <a:ext cx="1165287" cy="500705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9" name="Text Placeholder 3">
                    <a:extLst>
                      <a:ext uri="{FF2B5EF4-FFF2-40B4-BE49-F238E27FC236}">
                        <a16:creationId xmlns:a16="http://schemas.microsoft.com/office/drawing/2014/main" id="{35D70EE0-25B1-4336-B282-D2126F722810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 rot="18000000">
                    <a:off x="1140769" y="3445932"/>
                    <a:ext cx="1165287" cy="500705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>
                    <a:noAutofit/>
                  </a:bodyPr>
                  <a:lstStyle>
                    <a:lvl1pPr marL="0" indent="0" algn="l" defTabSz="914400" rtl="0" eaLnBrk="1" latinLnBrk="0" hangingPunct="1"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None/>
                      <a:defRPr sz="3000" kern="12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defRPr>
                    </a:lvl1pPr>
                    <a:lvl2pPr marL="685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defRPr>
                    </a:lvl2pPr>
                    <a:lvl3pPr marL="1143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defRPr>
                    </a:lvl3pPr>
                    <a:lvl4pPr marL="1600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defRPr>
                    </a:lvl4pPr>
                    <a:lvl5pPr marL="20574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defRPr>
                    </a:lvl5pPr>
                    <a:lvl6pPr marL="2514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=2</m:t>
                          </m:r>
                        </m:oMath>
                      </m:oMathPara>
                    </a14:m>
                    <a:endParaRPr lang="en-US" sz="1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19" name="Text Placeholder 3">
                    <a:extLst>
                      <a:ext uri="{FF2B5EF4-FFF2-40B4-BE49-F238E27FC236}">
                        <a16:creationId xmlns:a16="http://schemas.microsoft.com/office/drawing/2014/main" id="{35D70EE0-25B1-4336-B282-D2126F72281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8000000">
                    <a:off x="1140769" y="3445932"/>
                    <a:ext cx="1165287" cy="500705"/>
                  </a:xfrm>
                  <a:prstGeom prst="rect">
                    <a:avLst/>
                  </a:prstGeom>
                  <a:blipFill>
                    <a:blip r:embed="rId4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0" name="Text Placeholder 3">
                    <a:extLst>
                      <a:ext uri="{FF2B5EF4-FFF2-40B4-BE49-F238E27FC236}">
                        <a16:creationId xmlns:a16="http://schemas.microsoft.com/office/drawing/2014/main" id="{29600EEC-6F5C-473D-9106-2DB575A8A225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 rot="18000000">
                    <a:off x="1097291" y="4025509"/>
                    <a:ext cx="1165287" cy="500705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>
                    <a:noAutofit/>
                  </a:bodyPr>
                  <a:lstStyle>
                    <a:lvl1pPr marL="0" indent="0" algn="l" defTabSz="914400" rtl="0" eaLnBrk="1" latinLnBrk="0" hangingPunct="1"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None/>
                      <a:defRPr sz="3000" kern="12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defRPr>
                    </a:lvl1pPr>
                    <a:lvl2pPr marL="685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defRPr>
                    </a:lvl2pPr>
                    <a:lvl3pPr marL="1143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defRPr>
                    </a:lvl3pPr>
                    <a:lvl4pPr marL="1600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defRPr>
                    </a:lvl4pPr>
                    <a:lvl5pPr marL="20574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defRPr>
                    </a:lvl5pPr>
                    <a:lvl6pPr marL="2514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=3</m:t>
                          </m:r>
                        </m:oMath>
                      </m:oMathPara>
                    </a14:m>
                    <a:endParaRPr lang="en-US" sz="1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20" name="Text Placeholder 3">
                    <a:extLst>
                      <a:ext uri="{FF2B5EF4-FFF2-40B4-BE49-F238E27FC236}">
                        <a16:creationId xmlns:a16="http://schemas.microsoft.com/office/drawing/2014/main" id="{29600EEC-6F5C-473D-9106-2DB575A8A22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8000000">
                    <a:off x="1097291" y="4025509"/>
                    <a:ext cx="1165287" cy="500705"/>
                  </a:xfrm>
                  <a:prstGeom prst="rect">
                    <a:avLst/>
                  </a:prstGeom>
                  <a:blipFill>
                    <a:blip r:embed="rId4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 Placeholder 3">
                <a:extLst>
                  <a:ext uri="{FF2B5EF4-FFF2-40B4-BE49-F238E27FC236}">
                    <a16:creationId xmlns:a16="http://schemas.microsoft.com/office/drawing/2014/main" id="{111EFAFC-4A94-4FB7-A2FF-AEA072DDDB8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957" y="84309"/>
                <a:ext cx="10948729" cy="67288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>
                    <a:solidFill>
                      <a:srgbClr val="C00000"/>
                    </a:solidFill>
                  </a:rPr>
                  <a:t>Perfect Secrecy: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000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000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sz="2000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000" i="1" dirty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 dirty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000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p>
                    <m:limLow>
                      <m:limLowPr>
                        <m:ctrlPr>
                          <a:rPr lang="en-US" sz="2000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000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e>
                      <m:lim>
                        <m:r>
                          <a:rPr lang="en-US" sz="2000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000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←</m:t>
                        </m:r>
                        <m:r>
                          <a:rPr lang="en-US" sz="2000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2000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←</m:t>
                        </m:r>
                        <m:sSup>
                          <m:sSupPr>
                            <m:ctrlPr>
                              <a:rPr lang="en-US" sz="2000" i="1" dirty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000" i="1" dirty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 dirty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sz="2000" i="1" dirty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lim>
                    </m:limLow>
                    <m:r>
                      <a:rPr lang="en-US" sz="2000" i="1" dirty="0">
                        <a:latin typeface="Cambria Math" panose="02040503050406030204" pitchFamily="18" charset="0"/>
                      </a:rPr>
                      <m:t>⁡</m:t>
                    </m:r>
                    <m:r>
                      <a:rPr lang="en-US" sz="2000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[</m:t>
                    </m:r>
                  </m:oMath>
                </a14:m>
                <a:r>
                  <a:rPr lang="en-US" sz="2000" dirty="0">
                    <a:solidFill>
                      <a:srgbClr val="0066CC"/>
                    </a:solidFill>
                  </a:rPr>
                  <a:t>Eve guesses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000" dirty="0">
                    <a:solidFill>
                      <a:srgbClr val="0066CC"/>
                    </a:solidFill>
                  </a:rPr>
                  <a:t> given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000" b="0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b="0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)]≤</m:t>
                    </m:r>
                    <m:f>
                      <m:fPr>
                        <m:ctrlPr>
                          <a:rPr lang="en-US" sz="2000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2000" i="1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</m:den>
                    </m:f>
                  </m:oMath>
                </a14:m>
                <a:endParaRPr lang="en-US" sz="2000" dirty="0">
                  <a:solidFill>
                    <a:srgbClr val="0066CC"/>
                  </a:solidFill>
                </a:endParaRPr>
              </a:p>
            </p:txBody>
          </p:sp>
        </mc:Choice>
        <mc:Fallback xmlns="">
          <p:sp>
            <p:nvSpPr>
              <p:cNvPr id="123" name="Text Placeholder 3">
                <a:extLst>
                  <a:ext uri="{FF2B5EF4-FFF2-40B4-BE49-F238E27FC236}">
                    <a16:creationId xmlns:a16="http://schemas.microsoft.com/office/drawing/2014/main" id="{111EFAFC-4A94-4FB7-A2FF-AEA072DDDB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957" y="84309"/>
                <a:ext cx="10948729" cy="672889"/>
              </a:xfrm>
              <a:prstGeom prst="rect">
                <a:avLst/>
              </a:prstGeom>
              <a:blipFill>
                <a:blip r:embed="rId42"/>
                <a:stretch>
                  <a:fillRect l="-835" t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Text Placeholder 3">
                <a:extLst>
                  <a:ext uri="{FF2B5EF4-FFF2-40B4-BE49-F238E27FC236}">
                    <a16:creationId xmlns:a16="http://schemas.microsoft.com/office/drawing/2014/main" id="{50D7AF4A-0075-4EFA-91C1-D7222016234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63353" y="643793"/>
                <a:ext cx="8823770" cy="48961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Ciphertext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000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reveals zero additional information about plaintext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sz="1800" i="1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4" name="Text Placeholder 3">
                <a:extLst>
                  <a:ext uri="{FF2B5EF4-FFF2-40B4-BE49-F238E27FC236}">
                    <a16:creationId xmlns:a16="http://schemas.microsoft.com/office/drawing/2014/main" id="{50D7AF4A-0075-4EFA-91C1-D722201623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3353" y="643793"/>
                <a:ext cx="8823770" cy="489618"/>
              </a:xfrm>
              <a:prstGeom prst="rect">
                <a:avLst/>
              </a:prstGeom>
              <a:blipFill>
                <a:blip r:embed="rId43"/>
                <a:stretch>
                  <a:fillRect l="-760" t="-13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11743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62" grpId="0"/>
      <p:bldP spid="63" grpId="0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10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Text Placeholder 3">
                <a:extLst>
                  <a:ext uri="{FF2B5EF4-FFF2-40B4-BE49-F238E27FC236}">
                    <a16:creationId xmlns:a16="http://schemas.microsoft.com/office/drawing/2014/main" id="{14E2FC14-84E4-4104-BCA7-EC2B95BBA89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90806" y="3714797"/>
                <a:ext cx="2502951" cy="53452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>
                    <a:solidFill>
                      <a:srgbClr val="C00000"/>
                    </a:solidFill>
                  </a:rPr>
                  <a:t>Suppose  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19" name="Text Placeholder 3">
                <a:extLst>
                  <a:ext uri="{FF2B5EF4-FFF2-40B4-BE49-F238E27FC236}">
                    <a16:creationId xmlns:a16="http://schemas.microsoft.com/office/drawing/2014/main" id="{14E2FC14-84E4-4104-BCA7-EC2B95BBA8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806" y="3714797"/>
                <a:ext cx="2502951" cy="534522"/>
              </a:xfrm>
              <a:prstGeom prst="rect">
                <a:avLst/>
              </a:prstGeom>
              <a:blipFill>
                <a:blip r:embed="rId2"/>
                <a:stretch>
                  <a:fillRect l="-3902" t="-15909"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 Placeholder 3">
                <a:extLst>
                  <a:ext uri="{FF2B5EF4-FFF2-40B4-BE49-F238E27FC236}">
                    <a16:creationId xmlns:a16="http://schemas.microsoft.com/office/drawing/2014/main" id="{FF78AE12-1154-4803-8877-66F3A1CEA4A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93057" y="3771826"/>
                <a:ext cx="8355214" cy="53452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dirty="0">
                    <a:solidFill>
                      <a:schemeClr val="tx1"/>
                    </a:solidFill>
                  </a:rPr>
                  <a:t>Construct </a:t>
                </a:r>
                <a:r>
                  <a:rPr lang="en-US" sz="2000" dirty="0">
                    <a:solidFill>
                      <a:schemeClr val="accent6">
                        <a:lumMod val="75000"/>
                      </a:schemeClr>
                    </a:solidFill>
                  </a:rPr>
                  <a:t>Eve’</a:t>
                </a:r>
                <a:r>
                  <a:rPr lang="en-US" sz="2000" dirty="0">
                    <a:solidFill>
                      <a:schemeClr val="tx1"/>
                    </a:solidFill>
                  </a:rPr>
                  <a:t> breaking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b="0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lang="en-US" sz="2000" b="0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000" dirty="0">
                    <a:solidFill>
                      <a:srgbClr val="0066CC"/>
                    </a:solidFill>
                  </a:rPr>
                  <a:t> </a:t>
                </a:r>
                <a:r>
                  <a:rPr lang="en-US" sz="2000" dirty="0">
                    <a:solidFill>
                      <a:schemeClr val="tx1"/>
                    </a:solidFill>
                  </a:rPr>
                  <a:t>security with advantage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)/2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21" name="Text Placeholder 3">
                <a:extLst>
                  <a:ext uri="{FF2B5EF4-FFF2-40B4-BE49-F238E27FC236}">
                    <a16:creationId xmlns:a16="http://schemas.microsoft.com/office/drawing/2014/main" id="{FF78AE12-1154-4803-8877-66F3A1CEA4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3057" y="3771826"/>
                <a:ext cx="8355214" cy="534522"/>
              </a:xfrm>
              <a:prstGeom prst="rect">
                <a:avLst/>
              </a:prstGeom>
              <a:blipFill>
                <a:blip r:embed="rId3"/>
                <a:stretch>
                  <a:fillRect l="-729" t="-126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Text Placeholder 3">
                <a:extLst>
                  <a:ext uri="{FF2B5EF4-FFF2-40B4-BE49-F238E27FC236}">
                    <a16:creationId xmlns:a16="http://schemas.microsoft.com/office/drawing/2014/main" id="{60926090-5DE2-4A22-B528-1DC4F07307A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714189" y="3076293"/>
                <a:ext cx="1521069" cy="50070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⋯=</m:t>
                      </m:r>
                      <m:f>
                        <m:fPr>
                          <m:ctrlPr>
                            <a:rPr lang="en-US" sz="1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1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22" name="Text Placeholder 3">
                <a:extLst>
                  <a:ext uri="{FF2B5EF4-FFF2-40B4-BE49-F238E27FC236}">
                    <a16:creationId xmlns:a16="http://schemas.microsoft.com/office/drawing/2014/main" id="{60926090-5DE2-4A22-B528-1DC4F07307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4189" y="3076293"/>
                <a:ext cx="1521069" cy="500705"/>
              </a:xfrm>
              <a:prstGeom prst="rect">
                <a:avLst/>
              </a:prstGeom>
              <a:blipFill>
                <a:blip r:embed="rId4"/>
                <a:stretch>
                  <a:fillRect b="-4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 Placeholder 3">
                <a:extLst>
                  <a:ext uri="{FF2B5EF4-FFF2-40B4-BE49-F238E27FC236}">
                    <a16:creationId xmlns:a16="http://schemas.microsoft.com/office/drawing/2014/main" id="{B6B38880-333A-4708-97F9-1F2ACB62BF0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586110" y="3076293"/>
                <a:ext cx="1521069" cy="50070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⋯=</m:t>
                      </m:r>
                      <m:f>
                        <m:fPr>
                          <m:ctrlPr>
                            <a:rPr lang="en-US" sz="1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1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23" name="Text Placeholder 3">
                <a:extLst>
                  <a:ext uri="{FF2B5EF4-FFF2-40B4-BE49-F238E27FC236}">
                    <a16:creationId xmlns:a16="http://schemas.microsoft.com/office/drawing/2014/main" id="{B6B38880-333A-4708-97F9-1F2ACB62BF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6110" y="3076293"/>
                <a:ext cx="1521069" cy="500705"/>
              </a:xfrm>
              <a:prstGeom prst="rect">
                <a:avLst/>
              </a:prstGeom>
              <a:blipFill>
                <a:blip r:embed="rId5"/>
                <a:stretch>
                  <a:fillRect b="-4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4" name="Group 123">
            <a:extLst>
              <a:ext uri="{FF2B5EF4-FFF2-40B4-BE49-F238E27FC236}">
                <a16:creationId xmlns:a16="http://schemas.microsoft.com/office/drawing/2014/main" id="{07B07B5B-0ED4-45FF-B691-0C7B0BDF6A60}"/>
              </a:ext>
            </a:extLst>
          </p:cNvPr>
          <p:cNvGrpSpPr/>
          <p:nvPr/>
        </p:nvGrpSpPr>
        <p:grpSpPr>
          <a:xfrm>
            <a:off x="3701583" y="279523"/>
            <a:ext cx="2657162" cy="2663505"/>
            <a:chOff x="3618456" y="2256105"/>
            <a:chExt cx="2657162" cy="266350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5" name="Text Placeholder 3">
                  <a:extLst>
                    <a:ext uri="{FF2B5EF4-FFF2-40B4-BE49-F238E27FC236}">
                      <a16:creationId xmlns:a16="http://schemas.microsoft.com/office/drawing/2014/main" id="{03FB8163-A4DE-49B4-B785-190A98F3FCFA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647766" y="2349776"/>
                  <a:ext cx="1165287" cy="500705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0" indent="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None/>
                    <a:defRPr sz="30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sub>
                        </m:sSub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25" name="Text Placeholder 3">
                  <a:extLst>
                    <a:ext uri="{FF2B5EF4-FFF2-40B4-BE49-F238E27FC236}">
                      <a16:creationId xmlns:a16="http://schemas.microsoft.com/office/drawing/2014/main" id="{03FB8163-A4DE-49B4-B785-190A98F3FCF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47766" y="2349776"/>
                  <a:ext cx="1165287" cy="500705"/>
                </a:xfrm>
                <a:prstGeom prst="rect">
                  <a:avLst/>
                </a:prstGeom>
                <a:blipFill>
                  <a:blip r:embed="rId6"/>
                  <a:stretch>
                    <a:fillRect r="-10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6" name="Text Placeholder 3">
                  <a:extLst>
                    <a:ext uri="{FF2B5EF4-FFF2-40B4-BE49-F238E27FC236}">
                      <a16:creationId xmlns:a16="http://schemas.microsoft.com/office/drawing/2014/main" id="{ACBE33F2-8A55-4C3A-A1FB-586B5E7B0F02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647766" y="3012130"/>
                  <a:ext cx="1165287" cy="500705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0" indent="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None/>
                    <a:defRPr sz="30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sub>
                        </m:sSub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26" name="Text Placeholder 3">
                  <a:extLst>
                    <a:ext uri="{FF2B5EF4-FFF2-40B4-BE49-F238E27FC236}">
                      <a16:creationId xmlns:a16="http://schemas.microsoft.com/office/drawing/2014/main" id="{ACBE33F2-8A55-4C3A-A1FB-586B5E7B0F0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47766" y="3012130"/>
                  <a:ext cx="1165287" cy="500705"/>
                </a:xfrm>
                <a:prstGeom prst="rect">
                  <a:avLst/>
                </a:prstGeom>
                <a:blipFill>
                  <a:blip r:embed="rId7"/>
                  <a:stretch>
                    <a:fillRect r="-10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7" name="Text Placeholder 3">
                  <a:extLst>
                    <a:ext uri="{FF2B5EF4-FFF2-40B4-BE49-F238E27FC236}">
                      <a16:creationId xmlns:a16="http://schemas.microsoft.com/office/drawing/2014/main" id="{58BCA026-48D2-4A94-A98F-0863177F6921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647766" y="3738961"/>
                  <a:ext cx="1165287" cy="500705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0" indent="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None/>
                    <a:defRPr sz="30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sub>
                        </m:sSub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27" name="Text Placeholder 3">
                  <a:extLst>
                    <a:ext uri="{FF2B5EF4-FFF2-40B4-BE49-F238E27FC236}">
                      <a16:creationId xmlns:a16="http://schemas.microsoft.com/office/drawing/2014/main" id="{58BCA026-48D2-4A94-A98F-0863177F692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47766" y="3738961"/>
                  <a:ext cx="1165287" cy="500705"/>
                </a:xfrm>
                <a:prstGeom prst="rect">
                  <a:avLst/>
                </a:prstGeom>
                <a:blipFill>
                  <a:blip r:embed="rId8"/>
                  <a:stretch>
                    <a:fillRect r="-10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8" name="Text Placeholder 3">
                  <a:extLst>
                    <a:ext uri="{FF2B5EF4-FFF2-40B4-BE49-F238E27FC236}">
                      <a16:creationId xmlns:a16="http://schemas.microsoft.com/office/drawing/2014/main" id="{87727345-8E28-4E76-9F51-9777ACE9AF31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618456" y="4418905"/>
                  <a:ext cx="1165287" cy="500705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0" indent="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None/>
                    <a:defRPr sz="30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sub>
                        </m:sSub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28" name="Text Placeholder 3">
                  <a:extLst>
                    <a:ext uri="{FF2B5EF4-FFF2-40B4-BE49-F238E27FC236}">
                      <a16:creationId xmlns:a16="http://schemas.microsoft.com/office/drawing/2014/main" id="{87727345-8E28-4E76-9F51-9777ACE9AF3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18456" y="4418905"/>
                  <a:ext cx="1165287" cy="500705"/>
                </a:xfrm>
                <a:prstGeom prst="rect">
                  <a:avLst/>
                </a:prstGeom>
                <a:blipFill>
                  <a:blip r:embed="rId9"/>
                  <a:stretch>
                    <a:fillRect r="-10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4F7853ED-53B0-460F-953F-813194E5CBD5}"/>
                </a:ext>
              </a:extLst>
            </p:cNvPr>
            <p:cNvGrpSpPr/>
            <p:nvPr/>
          </p:nvGrpSpPr>
          <p:grpSpPr>
            <a:xfrm>
              <a:off x="4376193" y="2256105"/>
              <a:ext cx="1899425" cy="2649517"/>
              <a:chOff x="1084097" y="2208988"/>
              <a:chExt cx="1899425" cy="2649517"/>
            </a:xfrm>
          </p:grpSpPr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id="{1802FA30-99D4-4E56-BABF-B79E63893912}"/>
                  </a:ext>
                </a:extLst>
              </p:cNvPr>
              <p:cNvGrpSpPr/>
              <p:nvPr/>
            </p:nvGrpSpPr>
            <p:grpSpPr>
              <a:xfrm>
                <a:off x="1922585" y="3008743"/>
                <a:ext cx="738554" cy="559320"/>
                <a:chOff x="1875692" y="3743049"/>
                <a:chExt cx="738554" cy="559320"/>
              </a:xfrm>
            </p:grpSpPr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id="{DE28070F-2D00-40B8-A959-4944AA11786B}"/>
                    </a:ext>
                  </a:extLst>
                </p:cNvPr>
                <p:cNvSpPr/>
                <p:nvPr/>
              </p:nvSpPr>
              <p:spPr>
                <a:xfrm>
                  <a:off x="1875692" y="3743049"/>
                  <a:ext cx="738554" cy="55932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1" name="Text Placeholder 3">
                  <a:extLst>
                    <a:ext uri="{FF2B5EF4-FFF2-40B4-BE49-F238E27FC236}">
                      <a16:creationId xmlns:a16="http://schemas.microsoft.com/office/drawing/2014/main" id="{72751A0E-0A41-4B4E-82ED-758F6E3E0488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919045" y="3826112"/>
                  <a:ext cx="595556" cy="329720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0" indent="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None/>
                    <a:defRPr sz="30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2000" dirty="0"/>
                    <a:t>Eve</a:t>
                  </a:r>
                </a:p>
              </p:txBody>
            </p:sp>
          </p:grpSp>
          <p:cxnSp>
            <p:nvCxnSpPr>
              <p:cNvPr id="131" name="Straight Arrow Connector 130">
                <a:extLst>
                  <a:ext uri="{FF2B5EF4-FFF2-40B4-BE49-F238E27FC236}">
                    <a16:creationId xmlns:a16="http://schemas.microsoft.com/office/drawing/2014/main" id="{0A5AF9CC-72E7-4D46-93A5-6FA0A017A3FA}"/>
                  </a:ext>
                </a:extLst>
              </p:cNvPr>
              <p:cNvCxnSpPr/>
              <p:nvPr/>
            </p:nvCxnSpPr>
            <p:spPr>
              <a:xfrm>
                <a:off x="1559171" y="2596742"/>
                <a:ext cx="363414" cy="41200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Arrow Connector 131">
                <a:extLst>
                  <a:ext uri="{FF2B5EF4-FFF2-40B4-BE49-F238E27FC236}">
                    <a16:creationId xmlns:a16="http://schemas.microsoft.com/office/drawing/2014/main" id="{EE13D437-1277-4BF5-B6DA-0E088D8E66DB}"/>
                  </a:ext>
                </a:extLst>
              </p:cNvPr>
              <p:cNvCxnSpPr/>
              <p:nvPr/>
            </p:nvCxnSpPr>
            <p:spPr>
              <a:xfrm flipV="1">
                <a:off x="1559171" y="3251540"/>
                <a:ext cx="298937" cy="755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Arrow Connector 132">
                <a:extLst>
                  <a:ext uri="{FF2B5EF4-FFF2-40B4-BE49-F238E27FC236}">
                    <a16:creationId xmlns:a16="http://schemas.microsoft.com/office/drawing/2014/main" id="{329BA640-E4C3-49A1-BD81-1E1B11C07E93}"/>
                  </a:ext>
                </a:extLst>
              </p:cNvPr>
              <p:cNvCxnSpPr/>
              <p:nvPr/>
            </p:nvCxnSpPr>
            <p:spPr>
              <a:xfrm flipV="1">
                <a:off x="1559171" y="3509448"/>
                <a:ext cx="307122" cy="47647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Arrow Connector 133">
                <a:extLst>
                  <a:ext uri="{FF2B5EF4-FFF2-40B4-BE49-F238E27FC236}">
                    <a16:creationId xmlns:a16="http://schemas.microsoft.com/office/drawing/2014/main" id="{58AE3592-8DF1-4B22-9182-3928909769C9}"/>
                  </a:ext>
                </a:extLst>
              </p:cNvPr>
              <p:cNvCxnSpPr/>
              <p:nvPr/>
            </p:nvCxnSpPr>
            <p:spPr>
              <a:xfrm flipV="1">
                <a:off x="1559171" y="3609094"/>
                <a:ext cx="363414" cy="9144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Arrow Connector 134">
                <a:extLst>
                  <a:ext uri="{FF2B5EF4-FFF2-40B4-BE49-F238E27FC236}">
                    <a16:creationId xmlns:a16="http://schemas.microsoft.com/office/drawing/2014/main" id="{27DD4709-9D2F-4E3B-B491-0A9CC2A5BC5A}"/>
                  </a:ext>
                </a:extLst>
              </p:cNvPr>
              <p:cNvCxnSpPr/>
              <p:nvPr/>
            </p:nvCxnSpPr>
            <p:spPr>
              <a:xfrm flipV="1">
                <a:off x="2684585" y="3243984"/>
                <a:ext cx="298937" cy="755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6" name="Text Placeholder 3">
                    <a:extLst>
                      <a:ext uri="{FF2B5EF4-FFF2-40B4-BE49-F238E27FC236}">
                        <a16:creationId xmlns:a16="http://schemas.microsoft.com/office/drawing/2014/main" id="{DE5E99B5-6072-4218-B774-B281CD004CAD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 rot="2700000">
                    <a:off x="1178175" y="2541279"/>
                    <a:ext cx="1165287" cy="500705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>
                    <a:noAutofit/>
                  </a:bodyPr>
                  <a:lstStyle>
                    <a:lvl1pPr marL="0" indent="0" algn="l" defTabSz="914400" rtl="0" eaLnBrk="1" latinLnBrk="0" hangingPunct="1"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None/>
                      <a:defRPr sz="3000" kern="12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defRPr>
                    </a:lvl1pPr>
                    <a:lvl2pPr marL="685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defRPr>
                    </a:lvl2pPr>
                    <a:lvl3pPr marL="1143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defRPr>
                    </a:lvl3pPr>
                    <a:lvl4pPr marL="1600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defRPr>
                    </a:lvl4pPr>
                    <a:lvl5pPr marL="20574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defRPr>
                    </a:lvl5pPr>
                    <a:lvl6pPr marL="2514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oMath>
                      </m:oMathPara>
                    </a14:m>
                    <a:endParaRPr lang="en-US" sz="1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36" name="Text Placeholder 3">
                    <a:extLst>
                      <a:ext uri="{FF2B5EF4-FFF2-40B4-BE49-F238E27FC236}">
                        <a16:creationId xmlns:a16="http://schemas.microsoft.com/office/drawing/2014/main" id="{DE5E99B5-6072-4218-B774-B281CD004CA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2700000">
                    <a:off x="1178175" y="2541279"/>
                    <a:ext cx="1165287" cy="500705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7" name="Text Placeholder 3">
                    <a:extLst>
                      <a:ext uri="{FF2B5EF4-FFF2-40B4-BE49-F238E27FC236}">
                        <a16:creationId xmlns:a16="http://schemas.microsoft.com/office/drawing/2014/main" id="{2F8AF395-2482-492A-B64B-5659D0F01226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1084097" y="3021924"/>
                    <a:ext cx="1165287" cy="500705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>
                    <a:noAutofit/>
                  </a:bodyPr>
                  <a:lstStyle>
                    <a:lvl1pPr marL="0" indent="0" algn="l" defTabSz="914400" rtl="0" eaLnBrk="1" latinLnBrk="0" hangingPunct="1"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None/>
                      <a:defRPr sz="3000" kern="12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defRPr>
                    </a:lvl1pPr>
                    <a:lvl2pPr marL="685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defRPr>
                    </a:lvl2pPr>
                    <a:lvl3pPr marL="1143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defRPr>
                    </a:lvl3pPr>
                    <a:lvl4pPr marL="1600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defRPr>
                    </a:lvl4pPr>
                    <a:lvl5pPr marL="20574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defRPr>
                    </a:lvl5pPr>
                    <a:lvl6pPr marL="2514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oMath>
                      </m:oMathPara>
                    </a14:m>
                    <a:endParaRPr lang="en-US" sz="1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37" name="Text Placeholder 3">
                    <a:extLst>
                      <a:ext uri="{FF2B5EF4-FFF2-40B4-BE49-F238E27FC236}">
                        <a16:creationId xmlns:a16="http://schemas.microsoft.com/office/drawing/2014/main" id="{2F8AF395-2482-492A-B64B-5659D0F0122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84097" y="3021924"/>
                    <a:ext cx="1165287" cy="500705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8" name="Text Placeholder 3">
                    <a:extLst>
                      <a:ext uri="{FF2B5EF4-FFF2-40B4-BE49-F238E27FC236}">
                        <a16:creationId xmlns:a16="http://schemas.microsoft.com/office/drawing/2014/main" id="{B2D574D2-A242-4368-8865-B32373CDA6DD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 rot="18000000">
                    <a:off x="1140769" y="3445932"/>
                    <a:ext cx="1165287" cy="500705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>
                    <a:noAutofit/>
                  </a:bodyPr>
                  <a:lstStyle>
                    <a:lvl1pPr marL="0" indent="0" algn="l" defTabSz="914400" rtl="0" eaLnBrk="1" latinLnBrk="0" hangingPunct="1"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None/>
                      <a:defRPr sz="3000" kern="12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defRPr>
                    </a:lvl1pPr>
                    <a:lvl2pPr marL="685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defRPr>
                    </a:lvl2pPr>
                    <a:lvl3pPr marL="1143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defRPr>
                    </a:lvl3pPr>
                    <a:lvl4pPr marL="1600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defRPr>
                    </a:lvl4pPr>
                    <a:lvl5pPr marL="20574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defRPr>
                    </a:lvl5pPr>
                    <a:lvl6pPr marL="2514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=2</m:t>
                          </m:r>
                        </m:oMath>
                      </m:oMathPara>
                    </a14:m>
                    <a:endParaRPr lang="en-US" sz="1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38" name="Text Placeholder 3">
                    <a:extLst>
                      <a:ext uri="{FF2B5EF4-FFF2-40B4-BE49-F238E27FC236}">
                        <a16:creationId xmlns:a16="http://schemas.microsoft.com/office/drawing/2014/main" id="{B2D574D2-A242-4368-8865-B32373CDA6D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8000000">
                    <a:off x="1140769" y="3445932"/>
                    <a:ext cx="1165287" cy="500705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9" name="Text Placeholder 3">
                    <a:extLst>
                      <a:ext uri="{FF2B5EF4-FFF2-40B4-BE49-F238E27FC236}">
                        <a16:creationId xmlns:a16="http://schemas.microsoft.com/office/drawing/2014/main" id="{748B79E5-A182-4598-9096-931C02DC4DE9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 rot="18000000">
                    <a:off x="1097291" y="4025509"/>
                    <a:ext cx="1165287" cy="500705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>
                    <a:noAutofit/>
                  </a:bodyPr>
                  <a:lstStyle>
                    <a:lvl1pPr marL="0" indent="0" algn="l" defTabSz="914400" rtl="0" eaLnBrk="1" latinLnBrk="0" hangingPunct="1"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None/>
                      <a:defRPr sz="3000" kern="12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defRPr>
                    </a:lvl1pPr>
                    <a:lvl2pPr marL="685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defRPr>
                    </a:lvl2pPr>
                    <a:lvl3pPr marL="1143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defRPr>
                    </a:lvl3pPr>
                    <a:lvl4pPr marL="1600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defRPr>
                    </a:lvl4pPr>
                    <a:lvl5pPr marL="20574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defRPr>
                    </a:lvl5pPr>
                    <a:lvl6pPr marL="2514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=3</m:t>
                          </m:r>
                        </m:oMath>
                      </m:oMathPara>
                    </a14:m>
                    <a:endParaRPr lang="en-US" sz="1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39" name="Text Placeholder 3">
                    <a:extLst>
                      <a:ext uri="{FF2B5EF4-FFF2-40B4-BE49-F238E27FC236}">
                        <a16:creationId xmlns:a16="http://schemas.microsoft.com/office/drawing/2014/main" id="{748B79E5-A182-4598-9096-931C02DC4DE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8000000">
                    <a:off x="1097291" y="4025509"/>
                    <a:ext cx="1165287" cy="500705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B6BC6639-2EB3-4EC1-BC2C-966256F0A5ED}"/>
              </a:ext>
            </a:extLst>
          </p:cNvPr>
          <p:cNvGrpSpPr/>
          <p:nvPr/>
        </p:nvGrpSpPr>
        <p:grpSpPr>
          <a:xfrm>
            <a:off x="6748775" y="289435"/>
            <a:ext cx="2668693" cy="2661228"/>
            <a:chOff x="6665648" y="2266017"/>
            <a:chExt cx="2668693" cy="266122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3" name="Text Placeholder 3">
                  <a:extLst>
                    <a:ext uri="{FF2B5EF4-FFF2-40B4-BE49-F238E27FC236}">
                      <a16:creationId xmlns:a16="http://schemas.microsoft.com/office/drawing/2014/main" id="{1621616A-558E-43AE-91A0-69CF24E87EA4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6694958" y="2357411"/>
                  <a:ext cx="1165287" cy="500705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0" indent="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None/>
                    <a:defRPr sz="30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sub>
                        </m:sSub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43" name="Text Placeholder 3">
                  <a:extLst>
                    <a:ext uri="{FF2B5EF4-FFF2-40B4-BE49-F238E27FC236}">
                      <a16:creationId xmlns:a16="http://schemas.microsoft.com/office/drawing/2014/main" id="{1621616A-558E-43AE-91A0-69CF24E87EA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94958" y="2357411"/>
                  <a:ext cx="1165287" cy="500705"/>
                </a:xfrm>
                <a:prstGeom prst="rect">
                  <a:avLst/>
                </a:prstGeom>
                <a:blipFill>
                  <a:blip r:embed="rId14"/>
                  <a:stretch>
                    <a:fillRect r="-10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4" name="Text Placeholder 3">
                  <a:extLst>
                    <a:ext uri="{FF2B5EF4-FFF2-40B4-BE49-F238E27FC236}">
                      <a16:creationId xmlns:a16="http://schemas.microsoft.com/office/drawing/2014/main" id="{051CD874-824E-4CBE-90C6-3D19B27E78C1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6694958" y="3019765"/>
                  <a:ext cx="1165287" cy="500705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0" indent="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None/>
                    <a:defRPr sz="30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sub>
                        </m:sSub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44" name="Text Placeholder 3">
                  <a:extLst>
                    <a:ext uri="{FF2B5EF4-FFF2-40B4-BE49-F238E27FC236}">
                      <a16:creationId xmlns:a16="http://schemas.microsoft.com/office/drawing/2014/main" id="{051CD874-824E-4CBE-90C6-3D19B27E78C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94958" y="3019765"/>
                  <a:ext cx="1165287" cy="500705"/>
                </a:xfrm>
                <a:prstGeom prst="rect">
                  <a:avLst/>
                </a:prstGeom>
                <a:blipFill>
                  <a:blip r:embed="rId15"/>
                  <a:stretch>
                    <a:fillRect r="-10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5" name="Text Placeholder 3">
                  <a:extLst>
                    <a:ext uri="{FF2B5EF4-FFF2-40B4-BE49-F238E27FC236}">
                      <a16:creationId xmlns:a16="http://schemas.microsoft.com/office/drawing/2014/main" id="{3746D42A-CC79-4EF9-9C99-53F653B70E2D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6694958" y="3746596"/>
                  <a:ext cx="1165287" cy="500705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0" indent="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None/>
                    <a:defRPr sz="30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sub>
                        </m:sSub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45" name="Text Placeholder 3">
                  <a:extLst>
                    <a:ext uri="{FF2B5EF4-FFF2-40B4-BE49-F238E27FC236}">
                      <a16:creationId xmlns:a16="http://schemas.microsoft.com/office/drawing/2014/main" id="{3746D42A-CC79-4EF9-9C99-53F653B70E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94958" y="3746596"/>
                  <a:ext cx="1165287" cy="500705"/>
                </a:xfrm>
                <a:prstGeom prst="rect">
                  <a:avLst/>
                </a:prstGeom>
                <a:blipFill>
                  <a:blip r:embed="rId16"/>
                  <a:stretch>
                    <a:fillRect r="-10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6" name="Text Placeholder 3">
                  <a:extLst>
                    <a:ext uri="{FF2B5EF4-FFF2-40B4-BE49-F238E27FC236}">
                      <a16:creationId xmlns:a16="http://schemas.microsoft.com/office/drawing/2014/main" id="{4C0E6941-325F-498E-8754-A096B4AC048B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6665648" y="4426540"/>
                  <a:ext cx="1165287" cy="500705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0" indent="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None/>
                    <a:defRPr sz="30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sub>
                        </m:sSub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46" name="Text Placeholder 3">
                  <a:extLst>
                    <a:ext uri="{FF2B5EF4-FFF2-40B4-BE49-F238E27FC236}">
                      <a16:creationId xmlns:a16="http://schemas.microsoft.com/office/drawing/2014/main" id="{4C0E6941-325F-498E-8754-A096B4AC048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65648" y="4426540"/>
                  <a:ext cx="1165287" cy="500705"/>
                </a:xfrm>
                <a:prstGeom prst="rect">
                  <a:avLst/>
                </a:prstGeom>
                <a:blipFill>
                  <a:blip r:embed="rId17"/>
                  <a:stretch>
                    <a:fillRect r="-10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47" name="Group 146">
              <a:extLst>
                <a:ext uri="{FF2B5EF4-FFF2-40B4-BE49-F238E27FC236}">
                  <a16:creationId xmlns:a16="http://schemas.microsoft.com/office/drawing/2014/main" id="{45D6329E-1456-4375-B78A-E1BAD7D7BCC4}"/>
                </a:ext>
              </a:extLst>
            </p:cNvPr>
            <p:cNvGrpSpPr/>
            <p:nvPr/>
          </p:nvGrpSpPr>
          <p:grpSpPr>
            <a:xfrm>
              <a:off x="7434916" y="2266017"/>
              <a:ext cx="1899425" cy="2649517"/>
              <a:chOff x="1084097" y="2208988"/>
              <a:chExt cx="1899425" cy="2649517"/>
            </a:xfrm>
          </p:grpSpPr>
          <p:grpSp>
            <p:nvGrpSpPr>
              <p:cNvPr id="148" name="Group 147">
                <a:extLst>
                  <a:ext uri="{FF2B5EF4-FFF2-40B4-BE49-F238E27FC236}">
                    <a16:creationId xmlns:a16="http://schemas.microsoft.com/office/drawing/2014/main" id="{06D16072-8CB3-4A4D-A909-359F81F15CC4}"/>
                  </a:ext>
                </a:extLst>
              </p:cNvPr>
              <p:cNvGrpSpPr/>
              <p:nvPr/>
            </p:nvGrpSpPr>
            <p:grpSpPr>
              <a:xfrm>
                <a:off x="1922585" y="3008743"/>
                <a:ext cx="738554" cy="559320"/>
                <a:chOff x="1875692" y="3743049"/>
                <a:chExt cx="738554" cy="559320"/>
              </a:xfrm>
            </p:grpSpPr>
            <p:sp>
              <p:nvSpPr>
                <p:cNvPr id="158" name="Rectangle 157">
                  <a:extLst>
                    <a:ext uri="{FF2B5EF4-FFF2-40B4-BE49-F238E27FC236}">
                      <a16:creationId xmlns:a16="http://schemas.microsoft.com/office/drawing/2014/main" id="{F0CDCDF0-65DB-4592-998D-F801CEDF753F}"/>
                    </a:ext>
                  </a:extLst>
                </p:cNvPr>
                <p:cNvSpPr/>
                <p:nvPr/>
              </p:nvSpPr>
              <p:spPr>
                <a:xfrm>
                  <a:off x="1875692" y="3743049"/>
                  <a:ext cx="738554" cy="55932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9" name="Text Placeholder 3">
                  <a:extLst>
                    <a:ext uri="{FF2B5EF4-FFF2-40B4-BE49-F238E27FC236}">
                      <a16:creationId xmlns:a16="http://schemas.microsoft.com/office/drawing/2014/main" id="{7A0ACEFE-08A8-40BD-8D62-7085E73C5572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919045" y="3826112"/>
                  <a:ext cx="595556" cy="329720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0" indent="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None/>
                    <a:defRPr sz="30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2000" dirty="0"/>
                    <a:t>Eve</a:t>
                  </a:r>
                </a:p>
              </p:txBody>
            </p:sp>
          </p:grpSp>
          <p:cxnSp>
            <p:nvCxnSpPr>
              <p:cNvPr id="149" name="Straight Arrow Connector 148">
                <a:extLst>
                  <a:ext uri="{FF2B5EF4-FFF2-40B4-BE49-F238E27FC236}">
                    <a16:creationId xmlns:a16="http://schemas.microsoft.com/office/drawing/2014/main" id="{DD4393F2-5073-404F-851F-C2160BCEA7EB}"/>
                  </a:ext>
                </a:extLst>
              </p:cNvPr>
              <p:cNvCxnSpPr/>
              <p:nvPr/>
            </p:nvCxnSpPr>
            <p:spPr>
              <a:xfrm>
                <a:off x="1559171" y="2596742"/>
                <a:ext cx="363414" cy="41200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Arrow Connector 149">
                <a:extLst>
                  <a:ext uri="{FF2B5EF4-FFF2-40B4-BE49-F238E27FC236}">
                    <a16:creationId xmlns:a16="http://schemas.microsoft.com/office/drawing/2014/main" id="{43BDEFA2-1F89-409A-9220-A04249127B9F}"/>
                  </a:ext>
                </a:extLst>
              </p:cNvPr>
              <p:cNvCxnSpPr/>
              <p:nvPr/>
            </p:nvCxnSpPr>
            <p:spPr>
              <a:xfrm flipV="1">
                <a:off x="1559171" y="3251540"/>
                <a:ext cx="298937" cy="755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Arrow Connector 150">
                <a:extLst>
                  <a:ext uri="{FF2B5EF4-FFF2-40B4-BE49-F238E27FC236}">
                    <a16:creationId xmlns:a16="http://schemas.microsoft.com/office/drawing/2014/main" id="{1A1A0F7E-D025-4F89-A3FC-9295C35C0718}"/>
                  </a:ext>
                </a:extLst>
              </p:cNvPr>
              <p:cNvCxnSpPr/>
              <p:nvPr/>
            </p:nvCxnSpPr>
            <p:spPr>
              <a:xfrm flipV="1">
                <a:off x="1559171" y="3509448"/>
                <a:ext cx="307122" cy="47647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Arrow Connector 151">
                <a:extLst>
                  <a:ext uri="{FF2B5EF4-FFF2-40B4-BE49-F238E27FC236}">
                    <a16:creationId xmlns:a16="http://schemas.microsoft.com/office/drawing/2014/main" id="{C473A89A-3A84-460D-9E1C-641D4A8C61CD}"/>
                  </a:ext>
                </a:extLst>
              </p:cNvPr>
              <p:cNvCxnSpPr/>
              <p:nvPr/>
            </p:nvCxnSpPr>
            <p:spPr>
              <a:xfrm flipV="1">
                <a:off x="1559171" y="3609094"/>
                <a:ext cx="363414" cy="9144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Arrow Connector 152">
                <a:extLst>
                  <a:ext uri="{FF2B5EF4-FFF2-40B4-BE49-F238E27FC236}">
                    <a16:creationId xmlns:a16="http://schemas.microsoft.com/office/drawing/2014/main" id="{F60710EE-2530-4F23-928B-B4FBFC97441D}"/>
                  </a:ext>
                </a:extLst>
              </p:cNvPr>
              <p:cNvCxnSpPr/>
              <p:nvPr/>
            </p:nvCxnSpPr>
            <p:spPr>
              <a:xfrm flipV="1">
                <a:off x="2684585" y="3243984"/>
                <a:ext cx="298937" cy="755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4" name="Text Placeholder 3">
                    <a:extLst>
                      <a:ext uri="{FF2B5EF4-FFF2-40B4-BE49-F238E27FC236}">
                        <a16:creationId xmlns:a16="http://schemas.microsoft.com/office/drawing/2014/main" id="{A9C5CB16-C259-4321-A328-F52E2837C350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 rot="2700000">
                    <a:off x="1178175" y="2541279"/>
                    <a:ext cx="1165287" cy="500705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>
                    <a:noAutofit/>
                  </a:bodyPr>
                  <a:lstStyle>
                    <a:lvl1pPr marL="0" indent="0" algn="l" defTabSz="914400" rtl="0" eaLnBrk="1" latinLnBrk="0" hangingPunct="1"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None/>
                      <a:defRPr sz="3000" kern="12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defRPr>
                    </a:lvl1pPr>
                    <a:lvl2pPr marL="685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defRPr>
                    </a:lvl2pPr>
                    <a:lvl3pPr marL="1143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defRPr>
                    </a:lvl3pPr>
                    <a:lvl4pPr marL="1600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defRPr>
                    </a:lvl4pPr>
                    <a:lvl5pPr marL="20574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defRPr>
                    </a:lvl5pPr>
                    <a:lvl6pPr marL="2514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oMath>
                      </m:oMathPara>
                    </a14:m>
                    <a:endParaRPr lang="en-US" sz="1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54" name="Text Placeholder 3">
                    <a:extLst>
                      <a:ext uri="{FF2B5EF4-FFF2-40B4-BE49-F238E27FC236}">
                        <a16:creationId xmlns:a16="http://schemas.microsoft.com/office/drawing/2014/main" id="{A9C5CB16-C259-4321-A328-F52E2837C35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2700000">
                    <a:off x="1178175" y="2541279"/>
                    <a:ext cx="1165287" cy="500705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5" name="Text Placeholder 3">
                    <a:extLst>
                      <a:ext uri="{FF2B5EF4-FFF2-40B4-BE49-F238E27FC236}">
                        <a16:creationId xmlns:a16="http://schemas.microsoft.com/office/drawing/2014/main" id="{7800C10F-B8EC-4593-9C2A-10E11133AF1D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1084097" y="3021924"/>
                    <a:ext cx="1165287" cy="500705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>
                    <a:noAutofit/>
                  </a:bodyPr>
                  <a:lstStyle>
                    <a:lvl1pPr marL="0" indent="0" algn="l" defTabSz="914400" rtl="0" eaLnBrk="1" latinLnBrk="0" hangingPunct="1"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None/>
                      <a:defRPr sz="3000" kern="12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defRPr>
                    </a:lvl1pPr>
                    <a:lvl2pPr marL="685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defRPr>
                    </a:lvl2pPr>
                    <a:lvl3pPr marL="1143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defRPr>
                    </a:lvl3pPr>
                    <a:lvl4pPr marL="1600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defRPr>
                    </a:lvl4pPr>
                    <a:lvl5pPr marL="20574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defRPr>
                    </a:lvl5pPr>
                    <a:lvl6pPr marL="2514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oMath>
                      </m:oMathPara>
                    </a14:m>
                    <a:endParaRPr lang="en-US" sz="1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55" name="Text Placeholder 3">
                    <a:extLst>
                      <a:ext uri="{FF2B5EF4-FFF2-40B4-BE49-F238E27FC236}">
                        <a16:creationId xmlns:a16="http://schemas.microsoft.com/office/drawing/2014/main" id="{7800C10F-B8EC-4593-9C2A-10E11133AF1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84097" y="3021924"/>
                    <a:ext cx="1165287" cy="500705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6" name="Text Placeholder 3">
                    <a:extLst>
                      <a:ext uri="{FF2B5EF4-FFF2-40B4-BE49-F238E27FC236}">
                        <a16:creationId xmlns:a16="http://schemas.microsoft.com/office/drawing/2014/main" id="{376337F7-DB99-4BBD-B3EF-6C136B9D0A5A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 rot="18000000">
                    <a:off x="1140769" y="3445932"/>
                    <a:ext cx="1165287" cy="500705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>
                    <a:noAutofit/>
                  </a:bodyPr>
                  <a:lstStyle>
                    <a:lvl1pPr marL="0" indent="0" algn="l" defTabSz="914400" rtl="0" eaLnBrk="1" latinLnBrk="0" hangingPunct="1"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None/>
                      <a:defRPr sz="3000" kern="12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defRPr>
                    </a:lvl1pPr>
                    <a:lvl2pPr marL="685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defRPr>
                    </a:lvl2pPr>
                    <a:lvl3pPr marL="1143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defRPr>
                    </a:lvl3pPr>
                    <a:lvl4pPr marL="1600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defRPr>
                    </a:lvl4pPr>
                    <a:lvl5pPr marL="20574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defRPr>
                    </a:lvl5pPr>
                    <a:lvl6pPr marL="2514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=2</m:t>
                          </m:r>
                        </m:oMath>
                      </m:oMathPara>
                    </a14:m>
                    <a:endParaRPr lang="en-US" sz="1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56" name="Text Placeholder 3">
                    <a:extLst>
                      <a:ext uri="{FF2B5EF4-FFF2-40B4-BE49-F238E27FC236}">
                        <a16:creationId xmlns:a16="http://schemas.microsoft.com/office/drawing/2014/main" id="{376337F7-DB99-4BBD-B3EF-6C136B9D0A5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8000000">
                    <a:off x="1140769" y="3445932"/>
                    <a:ext cx="1165287" cy="500705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7" name="Text Placeholder 3">
                    <a:extLst>
                      <a:ext uri="{FF2B5EF4-FFF2-40B4-BE49-F238E27FC236}">
                        <a16:creationId xmlns:a16="http://schemas.microsoft.com/office/drawing/2014/main" id="{255249B4-53D8-4457-A0FD-F600C9DF2735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 rot="18000000">
                    <a:off x="1097291" y="4025509"/>
                    <a:ext cx="1165287" cy="500705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>
                    <a:noAutofit/>
                  </a:bodyPr>
                  <a:lstStyle>
                    <a:lvl1pPr marL="0" indent="0" algn="l" defTabSz="914400" rtl="0" eaLnBrk="1" latinLnBrk="0" hangingPunct="1"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None/>
                      <a:defRPr sz="3000" kern="12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defRPr>
                    </a:lvl1pPr>
                    <a:lvl2pPr marL="685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defRPr>
                    </a:lvl2pPr>
                    <a:lvl3pPr marL="1143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defRPr>
                    </a:lvl3pPr>
                    <a:lvl4pPr marL="1600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defRPr>
                    </a:lvl4pPr>
                    <a:lvl5pPr marL="20574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defRPr>
                    </a:lvl5pPr>
                    <a:lvl6pPr marL="2514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=3</m:t>
                          </m:r>
                        </m:oMath>
                      </m:oMathPara>
                    </a14:m>
                    <a:endParaRPr lang="en-US" sz="1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57" name="Text Placeholder 3">
                    <a:extLst>
                      <a:ext uri="{FF2B5EF4-FFF2-40B4-BE49-F238E27FC236}">
                        <a16:creationId xmlns:a16="http://schemas.microsoft.com/office/drawing/2014/main" id="{255249B4-53D8-4457-A0FD-F600C9DF273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8000000">
                    <a:off x="1097291" y="4025509"/>
                    <a:ext cx="1165287" cy="500705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160" name="Rectangle 159">
            <a:extLst>
              <a:ext uri="{FF2B5EF4-FFF2-40B4-BE49-F238E27FC236}">
                <a16:creationId xmlns:a16="http://schemas.microsoft.com/office/drawing/2014/main" id="{D7367F77-0CE2-4A2E-8CB2-8BDD65EAEDC9}"/>
              </a:ext>
            </a:extLst>
          </p:cNvPr>
          <p:cNvSpPr/>
          <p:nvPr/>
        </p:nvSpPr>
        <p:spPr>
          <a:xfrm>
            <a:off x="3701583" y="226032"/>
            <a:ext cx="1115461" cy="1353951"/>
          </a:xfrm>
          <a:prstGeom prst="rect">
            <a:avLst/>
          </a:prstGeom>
          <a:blipFill dpi="0" rotWithShape="1">
            <a:blip r:embed="rId22">
              <a:alphaModFix amt="50000"/>
            </a:blip>
            <a:srcRect/>
            <a:tile tx="0" ty="0" sx="100000" sy="100000" flip="none" algn="tl"/>
          </a:blipFill>
          <a:ln w="2222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975BE6DE-D428-4C4A-8629-16602E00E05F}"/>
              </a:ext>
            </a:extLst>
          </p:cNvPr>
          <p:cNvSpPr/>
          <p:nvPr/>
        </p:nvSpPr>
        <p:spPr>
          <a:xfrm>
            <a:off x="6758363" y="226032"/>
            <a:ext cx="1115461" cy="1353951"/>
          </a:xfrm>
          <a:prstGeom prst="rect">
            <a:avLst/>
          </a:prstGeom>
          <a:blipFill dpi="0" rotWithShape="1">
            <a:blip r:embed="rId22">
              <a:alphaModFix amt="50000"/>
            </a:blip>
            <a:srcRect/>
            <a:tile tx="0" ty="0" sx="100000" sy="100000" flip="none" algn="tl"/>
          </a:blipFill>
          <a:ln w="2222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AC338707-D3D6-4C05-A3DC-F5C05F747C4D}"/>
              </a:ext>
            </a:extLst>
          </p:cNvPr>
          <p:cNvSpPr/>
          <p:nvPr/>
        </p:nvSpPr>
        <p:spPr>
          <a:xfrm>
            <a:off x="3667749" y="2422653"/>
            <a:ext cx="1096541" cy="506387"/>
          </a:xfrm>
          <a:prstGeom prst="rect">
            <a:avLst/>
          </a:prstGeom>
          <a:blipFill dpi="0" rotWithShape="1">
            <a:blip r:embed="rId22">
              <a:alphaModFix amt="50000"/>
            </a:blip>
            <a:srcRect/>
            <a:tile tx="0" ty="0" sx="100000" sy="100000" flip="none" algn="tl"/>
          </a:blipFill>
          <a:ln w="2222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81D5E08D-70BC-41DE-8A91-007B88C255FE}"/>
              </a:ext>
            </a:extLst>
          </p:cNvPr>
          <p:cNvSpPr/>
          <p:nvPr/>
        </p:nvSpPr>
        <p:spPr>
          <a:xfrm>
            <a:off x="6734551" y="2445343"/>
            <a:ext cx="1096541" cy="506387"/>
          </a:xfrm>
          <a:prstGeom prst="rect">
            <a:avLst/>
          </a:prstGeom>
          <a:blipFill dpi="0" rotWithShape="1">
            <a:blip r:embed="rId22">
              <a:alphaModFix amt="50000"/>
            </a:blip>
            <a:srcRect/>
            <a:tile tx="0" ty="0" sx="100000" sy="100000" flip="none" algn="tl"/>
          </a:blipFill>
          <a:ln w="2222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Oval 163">
            <a:extLst>
              <a:ext uri="{FF2B5EF4-FFF2-40B4-BE49-F238E27FC236}">
                <a16:creationId xmlns:a16="http://schemas.microsoft.com/office/drawing/2014/main" id="{0F03EF02-43FC-4B53-A161-76E725ED05F1}"/>
              </a:ext>
            </a:extLst>
          </p:cNvPr>
          <p:cNvSpPr/>
          <p:nvPr/>
        </p:nvSpPr>
        <p:spPr>
          <a:xfrm>
            <a:off x="6478657" y="1652560"/>
            <a:ext cx="1442276" cy="709384"/>
          </a:xfrm>
          <a:prstGeom prst="ellipse">
            <a:avLst/>
          </a:prstGeom>
          <a:noFill/>
          <a:ln w="476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03F12423-3EE8-4E9C-8705-374E5FF653EC}"/>
              </a:ext>
            </a:extLst>
          </p:cNvPr>
          <p:cNvSpPr/>
          <p:nvPr/>
        </p:nvSpPr>
        <p:spPr>
          <a:xfrm>
            <a:off x="3499385" y="1606056"/>
            <a:ext cx="1442276" cy="709384"/>
          </a:xfrm>
          <a:prstGeom prst="ellipse">
            <a:avLst/>
          </a:prstGeom>
          <a:noFill/>
          <a:ln w="476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7301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Text Placeholder 3">
                <a:extLst>
                  <a:ext uri="{FF2B5EF4-FFF2-40B4-BE49-F238E27FC236}">
                    <a16:creationId xmlns:a16="http://schemas.microsoft.com/office/drawing/2014/main" id="{14E2FC14-84E4-4104-BCA7-EC2B95BBA89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90806" y="3714797"/>
                <a:ext cx="2502951" cy="53452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>
                    <a:solidFill>
                      <a:srgbClr val="C00000"/>
                    </a:solidFill>
                  </a:rPr>
                  <a:t>Suppose  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19" name="Text Placeholder 3">
                <a:extLst>
                  <a:ext uri="{FF2B5EF4-FFF2-40B4-BE49-F238E27FC236}">
                    <a16:creationId xmlns:a16="http://schemas.microsoft.com/office/drawing/2014/main" id="{14E2FC14-84E4-4104-BCA7-EC2B95BBA8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806" y="3714797"/>
                <a:ext cx="2502951" cy="534522"/>
              </a:xfrm>
              <a:prstGeom prst="rect">
                <a:avLst/>
              </a:prstGeom>
              <a:blipFill>
                <a:blip r:embed="rId2"/>
                <a:stretch>
                  <a:fillRect l="-3902" t="-15909"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89F40D52-C385-4E22-BB2F-437D1233F2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866" y="130421"/>
            <a:ext cx="6352583" cy="33896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 Placeholder 3">
                <a:extLst>
                  <a:ext uri="{FF2B5EF4-FFF2-40B4-BE49-F238E27FC236}">
                    <a16:creationId xmlns:a16="http://schemas.microsoft.com/office/drawing/2014/main" id="{04E8C0EA-FE23-4CA2-994D-7EF5A29D095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37450" y="3759505"/>
                <a:ext cx="8355214" cy="53452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dirty="0">
                    <a:solidFill>
                      <a:schemeClr val="tx1"/>
                    </a:solidFill>
                  </a:rPr>
                  <a:t>Construct </a:t>
                </a:r>
                <a:r>
                  <a:rPr lang="en-US" sz="2000" dirty="0">
                    <a:solidFill>
                      <a:schemeClr val="accent6">
                        <a:lumMod val="75000"/>
                      </a:schemeClr>
                    </a:solidFill>
                  </a:rPr>
                  <a:t>Eve’</a:t>
                </a:r>
                <a:r>
                  <a:rPr lang="en-US" sz="2000" dirty="0">
                    <a:solidFill>
                      <a:schemeClr val="tx1"/>
                    </a:solidFill>
                  </a:rPr>
                  <a:t> breaking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b="0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lang="en-US" sz="2000" b="0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000" dirty="0">
                    <a:solidFill>
                      <a:srgbClr val="0066CC"/>
                    </a:solidFill>
                  </a:rPr>
                  <a:t> </a:t>
                </a:r>
                <a:r>
                  <a:rPr lang="en-US" sz="2000" dirty="0">
                    <a:solidFill>
                      <a:schemeClr val="tx1"/>
                    </a:solidFill>
                  </a:rPr>
                  <a:t>security with advantage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)/2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61" name="Text Placeholder 3">
                <a:extLst>
                  <a:ext uri="{FF2B5EF4-FFF2-40B4-BE49-F238E27FC236}">
                    <a16:creationId xmlns:a16="http://schemas.microsoft.com/office/drawing/2014/main" id="{04E8C0EA-FE23-4CA2-994D-7EF5A29D09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7450" y="3759505"/>
                <a:ext cx="8355214" cy="534522"/>
              </a:xfrm>
              <a:prstGeom prst="rect">
                <a:avLst/>
              </a:prstGeom>
              <a:blipFill>
                <a:blip r:embed="rId4"/>
                <a:stretch>
                  <a:fillRect l="-729" t="-126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00910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Text Placeholder 3">
                <a:extLst>
                  <a:ext uri="{FF2B5EF4-FFF2-40B4-BE49-F238E27FC236}">
                    <a16:creationId xmlns:a16="http://schemas.microsoft.com/office/drawing/2014/main" id="{14E2FC14-84E4-4104-BCA7-EC2B95BBA89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725527" y="1301381"/>
                <a:ext cx="2502951" cy="53452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>
                    <a:solidFill>
                      <a:srgbClr val="C00000"/>
                    </a:solidFill>
                  </a:rPr>
                  <a:t>Suppose  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19" name="Text Placeholder 3">
                <a:extLst>
                  <a:ext uri="{FF2B5EF4-FFF2-40B4-BE49-F238E27FC236}">
                    <a16:creationId xmlns:a16="http://schemas.microsoft.com/office/drawing/2014/main" id="{14E2FC14-84E4-4104-BCA7-EC2B95BBA8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5527" y="1301381"/>
                <a:ext cx="2502951" cy="534522"/>
              </a:xfrm>
              <a:prstGeom prst="rect">
                <a:avLst/>
              </a:prstGeom>
              <a:blipFill>
                <a:blip r:embed="rId2"/>
                <a:stretch>
                  <a:fillRect l="-3650" t="-15909"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89F40D52-C385-4E22-BB2F-437D1233F2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51" y="291451"/>
            <a:ext cx="4170639" cy="222540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9C05C80-4B3D-4B99-9498-AAA673D79C09}"/>
              </a:ext>
            </a:extLst>
          </p:cNvPr>
          <p:cNvSpPr/>
          <p:nvPr/>
        </p:nvSpPr>
        <p:spPr>
          <a:xfrm>
            <a:off x="2596431" y="2852569"/>
            <a:ext cx="3589220" cy="2918643"/>
          </a:xfrm>
          <a:prstGeom prst="rect">
            <a:avLst/>
          </a:prstGeom>
          <a:noFill/>
          <a:ln w="4762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3">
                <a:extLst>
                  <a:ext uri="{FF2B5EF4-FFF2-40B4-BE49-F238E27FC236}">
                    <a16:creationId xmlns:a16="http://schemas.microsoft.com/office/drawing/2014/main" id="{D26C33BD-96CC-4B3C-BDAE-E061B178867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797587" y="2998436"/>
                <a:ext cx="1105352" cy="47578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sub>
                      </m:sSub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 Placeholder 3">
                <a:extLst>
                  <a:ext uri="{FF2B5EF4-FFF2-40B4-BE49-F238E27FC236}">
                    <a16:creationId xmlns:a16="http://schemas.microsoft.com/office/drawing/2014/main" id="{D26C33BD-96CC-4B3C-BDAE-E061B17886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7587" y="2998436"/>
                <a:ext cx="1105352" cy="475787"/>
              </a:xfrm>
              <a:prstGeom prst="rect">
                <a:avLst/>
              </a:prstGeom>
              <a:blipFill>
                <a:blip r:embed="rId4"/>
                <a:stretch>
                  <a:fillRect r="-44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Placeholder 3">
                <a:extLst>
                  <a:ext uri="{FF2B5EF4-FFF2-40B4-BE49-F238E27FC236}">
                    <a16:creationId xmlns:a16="http://schemas.microsoft.com/office/drawing/2014/main" id="{CCF317C7-7514-409C-A0CA-4175D4DD466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797587" y="3660790"/>
                <a:ext cx="1105352" cy="47578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sub>
                      </m:sSub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Text Placeholder 3">
                <a:extLst>
                  <a:ext uri="{FF2B5EF4-FFF2-40B4-BE49-F238E27FC236}">
                    <a16:creationId xmlns:a16="http://schemas.microsoft.com/office/drawing/2014/main" id="{CCF317C7-7514-409C-A0CA-4175D4DD46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7587" y="3660790"/>
                <a:ext cx="1105352" cy="475787"/>
              </a:xfrm>
              <a:prstGeom prst="rect">
                <a:avLst/>
              </a:prstGeom>
              <a:blipFill>
                <a:blip r:embed="rId5"/>
                <a:stretch>
                  <a:fillRect r="-44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Placeholder 3">
                <a:extLst>
                  <a:ext uri="{FF2B5EF4-FFF2-40B4-BE49-F238E27FC236}">
                    <a16:creationId xmlns:a16="http://schemas.microsoft.com/office/drawing/2014/main" id="{2DEAACD8-D1D3-4164-9E8A-BF76625499A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446979" y="3865345"/>
                <a:ext cx="3626438" cy="47578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m:rPr>
                          <m:lit/>
                        </m:rPr>
                        <a:rPr lang="en-US" sz="16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{</m:t>
                      </m:r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sz="16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16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d>
                            <m:dPr>
                              <m:ctrlPr>
                                <a:rPr lang="en-US" sz="16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600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sub>
                      </m:sSub>
                      <m:d>
                        <m:dPr>
                          <m:ctrlPr>
                            <a:rPr lang="en-US" sz="16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16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16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Text Placeholder 3">
                <a:extLst>
                  <a:ext uri="{FF2B5EF4-FFF2-40B4-BE49-F238E27FC236}">
                    <a16:creationId xmlns:a16="http://schemas.microsoft.com/office/drawing/2014/main" id="{2DEAACD8-D1D3-4164-9E8A-BF76625499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46979" y="3865345"/>
                <a:ext cx="3626438" cy="4757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Placeholder 3">
                <a:extLst>
                  <a:ext uri="{FF2B5EF4-FFF2-40B4-BE49-F238E27FC236}">
                    <a16:creationId xmlns:a16="http://schemas.microsoft.com/office/drawing/2014/main" id="{64BBDDA4-34E0-4618-A60D-4963681F5FA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858911" y="4761390"/>
                <a:ext cx="1105352" cy="47578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sub>
                      </m:sSub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Text Placeholder 3">
                <a:extLst>
                  <a:ext uri="{FF2B5EF4-FFF2-40B4-BE49-F238E27FC236}">
                    <a16:creationId xmlns:a16="http://schemas.microsoft.com/office/drawing/2014/main" id="{64BBDDA4-34E0-4618-A60D-4963681F5F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8911" y="4761390"/>
                <a:ext cx="1105352" cy="475787"/>
              </a:xfrm>
              <a:prstGeom prst="rect">
                <a:avLst/>
              </a:prstGeom>
              <a:blipFill>
                <a:blip r:embed="rId7"/>
                <a:stretch>
                  <a:fillRect r="-44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50786D17-31F5-4F9C-8D1F-B5B52BA79F23}"/>
              </a:ext>
            </a:extLst>
          </p:cNvPr>
          <p:cNvGrpSpPr/>
          <p:nvPr/>
        </p:nvGrpSpPr>
        <p:grpSpPr>
          <a:xfrm>
            <a:off x="3793122" y="2829957"/>
            <a:ext cx="1801731" cy="2517659"/>
            <a:chOff x="1084097" y="2208988"/>
            <a:chExt cx="1899425" cy="2649517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9EA8C989-7F2C-44F0-9732-DABB54713379}"/>
                </a:ext>
              </a:extLst>
            </p:cNvPr>
            <p:cNvGrpSpPr/>
            <p:nvPr/>
          </p:nvGrpSpPr>
          <p:grpSpPr>
            <a:xfrm>
              <a:off x="1922585" y="3008743"/>
              <a:ext cx="738554" cy="559320"/>
              <a:chOff x="1875692" y="3743049"/>
              <a:chExt cx="738554" cy="559320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FA1F8B5F-EF8B-4D48-A4AE-73BCD5305939}"/>
                  </a:ext>
                </a:extLst>
              </p:cNvPr>
              <p:cNvSpPr/>
              <p:nvPr/>
            </p:nvSpPr>
            <p:spPr>
              <a:xfrm>
                <a:off x="1875692" y="3743049"/>
                <a:ext cx="738554" cy="55932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Text Placeholder 3">
                <a:extLst>
                  <a:ext uri="{FF2B5EF4-FFF2-40B4-BE49-F238E27FC236}">
                    <a16:creationId xmlns:a16="http://schemas.microsoft.com/office/drawing/2014/main" id="{FE24254D-03E5-4C90-8CFB-6CDEEC342BF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19045" y="3826112"/>
                <a:ext cx="595556" cy="32972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dirty="0"/>
                  <a:t>Eve</a:t>
                </a:r>
              </a:p>
            </p:txBody>
          </p:sp>
        </p:grp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2D293965-7EEF-4B30-9BCB-5653B92188A7}"/>
                </a:ext>
              </a:extLst>
            </p:cNvPr>
            <p:cNvCxnSpPr/>
            <p:nvPr/>
          </p:nvCxnSpPr>
          <p:spPr>
            <a:xfrm>
              <a:off x="1559171" y="2596742"/>
              <a:ext cx="363414" cy="41200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AF7FBB43-69E8-49B9-B33D-42EBB50F84AD}"/>
                </a:ext>
              </a:extLst>
            </p:cNvPr>
            <p:cNvCxnSpPr/>
            <p:nvPr/>
          </p:nvCxnSpPr>
          <p:spPr>
            <a:xfrm flipV="1">
              <a:off x="1559171" y="3251540"/>
              <a:ext cx="298937" cy="755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6B5D3D33-3EE4-4A16-9417-8D9E53A6910E}"/>
                </a:ext>
              </a:extLst>
            </p:cNvPr>
            <p:cNvCxnSpPr/>
            <p:nvPr/>
          </p:nvCxnSpPr>
          <p:spPr>
            <a:xfrm flipV="1">
              <a:off x="1559171" y="3509448"/>
              <a:ext cx="307122" cy="47647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547A2677-4E00-49CE-B50A-6413785D0CEE}"/>
                </a:ext>
              </a:extLst>
            </p:cNvPr>
            <p:cNvCxnSpPr/>
            <p:nvPr/>
          </p:nvCxnSpPr>
          <p:spPr>
            <a:xfrm flipV="1">
              <a:off x="1559171" y="3609094"/>
              <a:ext cx="363414" cy="9144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1227EF9E-3C3F-4DF5-850F-0AE195365537}"/>
                </a:ext>
              </a:extLst>
            </p:cNvPr>
            <p:cNvCxnSpPr/>
            <p:nvPr/>
          </p:nvCxnSpPr>
          <p:spPr>
            <a:xfrm flipV="1">
              <a:off x="2684585" y="3243984"/>
              <a:ext cx="298937" cy="755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 Placeholder 3">
                  <a:extLst>
                    <a:ext uri="{FF2B5EF4-FFF2-40B4-BE49-F238E27FC236}">
                      <a16:creationId xmlns:a16="http://schemas.microsoft.com/office/drawing/2014/main" id="{18CD379B-27FD-42CC-8E8F-215DCE093F31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 rot="2700000">
                  <a:off x="1178175" y="2541279"/>
                  <a:ext cx="1165287" cy="500705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0" indent="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None/>
                    <a:defRPr sz="30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US" sz="1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Text Placeholder 3">
                  <a:extLst>
                    <a:ext uri="{FF2B5EF4-FFF2-40B4-BE49-F238E27FC236}">
                      <a16:creationId xmlns:a16="http://schemas.microsoft.com/office/drawing/2014/main" id="{18CD379B-27FD-42CC-8E8F-215DCE093F3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700000">
                  <a:off x="1178175" y="2541279"/>
                  <a:ext cx="1165287" cy="50070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 Placeholder 3">
                  <a:extLst>
                    <a:ext uri="{FF2B5EF4-FFF2-40B4-BE49-F238E27FC236}">
                      <a16:creationId xmlns:a16="http://schemas.microsoft.com/office/drawing/2014/main" id="{B2C02D4B-EF81-4A0B-91B3-A1A59BE96ECA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084097" y="3021924"/>
                  <a:ext cx="1165287" cy="500705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0" indent="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None/>
                    <a:defRPr sz="30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US" sz="1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Text Placeholder 3">
                  <a:extLst>
                    <a:ext uri="{FF2B5EF4-FFF2-40B4-BE49-F238E27FC236}">
                      <a16:creationId xmlns:a16="http://schemas.microsoft.com/office/drawing/2014/main" id="{B2C02D4B-EF81-4A0B-91B3-A1A59BE96E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4097" y="3021924"/>
                  <a:ext cx="1165287" cy="50070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 Placeholder 3">
                  <a:extLst>
                    <a:ext uri="{FF2B5EF4-FFF2-40B4-BE49-F238E27FC236}">
                      <a16:creationId xmlns:a16="http://schemas.microsoft.com/office/drawing/2014/main" id="{7C01EBC3-2ABE-4C2E-B8B1-1D24B0D061CF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 rot="18000000">
                  <a:off x="1140769" y="3445932"/>
                  <a:ext cx="1165287" cy="500705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0" indent="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None/>
                    <a:defRPr sz="30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=2</m:t>
                        </m:r>
                      </m:oMath>
                    </m:oMathPara>
                  </a14:m>
                  <a:endParaRPr lang="en-US" sz="1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Text Placeholder 3">
                  <a:extLst>
                    <a:ext uri="{FF2B5EF4-FFF2-40B4-BE49-F238E27FC236}">
                      <a16:creationId xmlns:a16="http://schemas.microsoft.com/office/drawing/2014/main" id="{7C01EBC3-2ABE-4C2E-B8B1-1D24B0D061C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8000000">
                  <a:off x="1140769" y="3445932"/>
                  <a:ext cx="1165287" cy="50070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 Placeholder 3">
                  <a:extLst>
                    <a:ext uri="{FF2B5EF4-FFF2-40B4-BE49-F238E27FC236}">
                      <a16:creationId xmlns:a16="http://schemas.microsoft.com/office/drawing/2014/main" id="{AF51781B-141D-4839-BB31-06BF1F525BA7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 rot="18000000">
                  <a:off x="1097291" y="4025509"/>
                  <a:ext cx="1165287" cy="500705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0" indent="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None/>
                    <a:defRPr sz="30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=3</m:t>
                        </m:r>
                      </m:oMath>
                    </m:oMathPara>
                  </a14:m>
                  <a:endParaRPr lang="en-US" sz="1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Text Placeholder 3">
                  <a:extLst>
                    <a:ext uri="{FF2B5EF4-FFF2-40B4-BE49-F238E27FC236}">
                      <a16:creationId xmlns:a16="http://schemas.microsoft.com/office/drawing/2014/main" id="{AF51781B-141D-4839-BB31-06BF1F525BA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8000000">
                  <a:off x="1097291" y="4025509"/>
                  <a:ext cx="1165287" cy="500705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DE17B06D-9626-4379-9F2C-9A3FDDEE9663}"/>
              </a:ext>
            </a:extLst>
          </p:cNvPr>
          <p:cNvSpPr/>
          <p:nvPr/>
        </p:nvSpPr>
        <p:spPr>
          <a:xfrm>
            <a:off x="2834306" y="2984979"/>
            <a:ext cx="1058089" cy="1286569"/>
          </a:xfrm>
          <a:prstGeom prst="rect">
            <a:avLst/>
          </a:prstGeom>
          <a:blipFill dpi="0" rotWithShape="1">
            <a:blip r:embed="rId12">
              <a:alphaModFix amt="50000"/>
            </a:blip>
            <a:srcRect/>
            <a:tile tx="0" ty="0" sx="100000" sy="100000" flip="none" algn="tl"/>
          </a:blipFill>
          <a:ln w="2222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202D11B-A6B5-4CA6-81C2-6229330E966B}"/>
              </a:ext>
            </a:extLst>
          </p:cNvPr>
          <p:cNvSpPr/>
          <p:nvPr/>
        </p:nvSpPr>
        <p:spPr>
          <a:xfrm>
            <a:off x="2858911" y="4740958"/>
            <a:ext cx="1040142" cy="481186"/>
          </a:xfrm>
          <a:prstGeom prst="rect">
            <a:avLst/>
          </a:prstGeom>
          <a:blipFill dpi="0" rotWithShape="1">
            <a:blip r:embed="rId12">
              <a:alphaModFix amt="50000"/>
            </a:blip>
            <a:srcRect/>
            <a:tile tx="0" ty="0" sx="100000" sy="100000" flip="none" algn="tl"/>
          </a:blipFill>
          <a:ln w="2222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85AD54C-E0FE-4E13-A22C-C4657CEADBEA}"/>
              </a:ext>
            </a:extLst>
          </p:cNvPr>
          <p:cNvSpPr/>
          <p:nvPr/>
        </p:nvSpPr>
        <p:spPr>
          <a:xfrm>
            <a:off x="2782886" y="4279215"/>
            <a:ext cx="1160928" cy="489144"/>
          </a:xfrm>
          <a:prstGeom prst="ellipse">
            <a:avLst/>
          </a:prstGeom>
          <a:noFill/>
          <a:ln w="476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">
            <a:extLst>
              <a:ext uri="{FF2B5EF4-FFF2-40B4-BE49-F238E27FC236}">
                <a16:creationId xmlns:a16="http://schemas.microsoft.com/office/drawing/2014/main" id="{912E8F21-8A32-4E69-85A9-429736B938EB}"/>
              </a:ext>
            </a:extLst>
          </p:cNvPr>
          <p:cNvSpPr/>
          <p:nvPr/>
        </p:nvSpPr>
        <p:spPr>
          <a:xfrm>
            <a:off x="1009052" y="4329067"/>
            <a:ext cx="1437005" cy="3079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 Placeholder 3">
                <a:extLst>
                  <a:ext uri="{FF2B5EF4-FFF2-40B4-BE49-F238E27FC236}">
                    <a16:creationId xmlns:a16="http://schemas.microsoft.com/office/drawing/2014/main" id="{517BCC7D-FE54-4176-9B96-EB22894975D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85180" y="4329067"/>
                <a:ext cx="607942" cy="47578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7" name="Text Placeholder 3">
                <a:extLst>
                  <a:ext uri="{FF2B5EF4-FFF2-40B4-BE49-F238E27FC236}">
                    <a16:creationId xmlns:a16="http://schemas.microsoft.com/office/drawing/2014/main" id="{517BCC7D-FE54-4176-9B96-EB22894975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5180" y="4329067"/>
                <a:ext cx="607942" cy="47578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 Placeholder 3">
                <a:extLst>
                  <a:ext uri="{FF2B5EF4-FFF2-40B4-BE49-F238E27FC236}">
                    <a16:creationId xmlns:a16="http://schemas.microsoft.com/office/drawing/2014/main" id="{57918A13-8312-4B0C-B9F3-1FD8F76973B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730186" y="2919434"/>
                <a:ext cx="5461814" cy="50462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𝐸𝑣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accent6">
                        <a:lumMod val="75000"/>
                      </a:schemeClr>
                    </a:solidFill>
                  </a:rPr>
                  <a:t>iff</a:t>
                </a:r>
                <a:r>
                  <a:rPr lang="en-US" sz="2000" dirty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chemeClr val="accent6">
                        <a:lumMod val="75000"/>
                      </a:schemeClr>
                    </a:solidFill>
                  </a:rPr>
                  <a:t>, otherwise output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0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8" name="Text Placeholder 3">
                <a:extLst>
                  <a:ext uri="{FF2B5EF4-FFF2-40B4-BE49-F238E27FC236}">
                    <a16:creationId xmlns:a16="http://schemas.microsoft.com/office/drawing/2014/main" id="{57918A13-8312-4B0C-B9F3-1FD8F76973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0186" y="2919434"/>
                <a:ext cx="5461814" cy="504620"/>
              </a:xfrm>
              <a:prstGeom prst="rect">
                <a:avLst/>
              </a:prstGeom>
              <a:blipFill>
                <a:blip r:embed="rId14"/>
                <a:stretch>
                  <a:fillRect t="-132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 Placeholder 3">
                <a:extLst>
                  <a:ext uri="{FF2B5EF4-FFF2-40B4-BE49-F238E27FC236}">
                    <a16:creationId xmlns:a16="http://schemas.microsoft.com/office/drawing/2014/main" id="{58C59341-321C-4A7D-975F-053D4BC5D66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42449" y="3467226"/>
                <a:ext cx="607942" cy="47578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Text Placeholder 3">
                <a:extLst>
                  <a:ext uri="{FF2B5EF4-FFF2-40B4-BE49-F238E27FC236}">
                    <a16:creationId xmlns:a16="http://schemas.microsoft.com/office/drawing/2014/main" id="{58C59341-321C-4A7D-975F-053D4BC5D6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2449" y="3467226"/>
                <a:ext cx="607942" cy="47578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E912DBE1-1CD9-4E02-8383-0FAF99A58CEE}"/>
              </a:ext>
            </a:extLst>
          </p:cNvPr>
          <p:cNvSpPr txBox="1">
            <a:spLocks/>
          </p:cNvSpPr>
          <p:nvPr/>
        </p:nvSpPr>
        <p:spPr>
          <a:xfrm>
            <a:off x="4902563" y="2948267"/>
            <a:ext cx="817455" cy="4757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Eve’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 Placeholder 3">
                <a:extLst>
                  <a:ext uri="{FF2B5EF4-FFF2-40B4-BE49-F238E27FC236}">
                    <a16:creationId xmlns:a16="http://schemas.microsoft.com/office/drawing/2014/main" id="{76AF1FAE-E71E-43DA-802C-11A064571DD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386807" y="3548941"/>
                <a:ext cx="4962142" cy="7093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𝐸𝑣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1" name="Text Placeholder 3">
                <a:extLst>
                  <a:ext uri="{FF2B5EF4-FFF2-40B4-BE49-F238E27FC236}">
                    <a16:creationId xmlns:a16="http://schemas.microsoft.com/office/drawing/2014/main" id="{76AF1FAE-E71E-43DA-802C-11A064571D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6807" y="3548941"/>
                <a:ext cx="4962142" cy="709306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 Placeholder 3">
                <a:extLst>
                  <a:ext uri="{FF2B5EF4-FFF2-40B4-BE49-F238E27FC236}">
                    <a16:creationId xmlns:a16="http://schemas.microsoft.com/office/drawing/2014/main" id="{38B08361-605F-4C85-88D1-C762A8A2DE4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22063" y="4352718"/>
                <a:ext cx="4962142" cy="7093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𝐸𝑣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2" name="Text Placeholder 3">
                <a:extLst>
                  <a:ext uri="{FF2B5EF4-FFF2-40B4-BE49-F238E27FC236}">
                    <a16:creationId xmlns:a16="http://schemas.microsoft.com/office/drawing/2014/main" id="{38B08361-605F-4C85-88D1-C762A8A2DE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2063" y="4352718"/>
                <a:ext cx="4962142" cy="709306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 Placeholder 3">
                <a:extLst>
                  <a:ext uri="{FF2B5EF4-FFF2-40B4-BE49-F238E27FC236}">
                    <a16:creationId xmlns:a16="http://schemas.microsoft.com/office/drawing/2014/main" id="{633D00B8-6DCF-4868-A408-0E2821B09CC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48131" y="5186911"/>
                <a:ext cx="4962142" cy="7093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𝐸𝑣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4" name="Text Placeholder 3">
                <a:extLst>
                  <a:ext uri="{FF2B5EF4-FFF2-40B4-BE49-F238E27FC236}">
                    <a16:creationId xmlns:a16="http://schemas.microsoft.com/office/drawing/2014/main" id="{633D00B8-6DCF-4868-A408-0E2821B09C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8131" y="5186911"/>
                <a:ext cx="4962142" cy="709306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 Placeholder 3">
                <a:extLst>
                  <a:ext uri="{FF2B5EF4-FFF2-40B4-BE49-F238E27FC236}">
                    <a16:creationId xmlns:a16="http://schemas.microsoft.com/office/drawing/2014/main" id="{65480BD8-44B4-45EE-9628-EE8E777461D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75628" y="6082828"/>
                <a:ext cx="7934880" cy="7093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𝐸𝑣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5" name="Text Placeholder 3">
                <a:extLst>
                  <a:ext uri="{FF2B5EF4-FFF2-40B4-BE49-F238E27FC236}">
                    <a16:creationId xmlns:a16="http://schemas.microsoft.com/office/drawing/2014/main" id="{65480BD8-44B4-45EE-9628-EE8E777461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5628" y="6082828"/>
                <a:ext cx="7934880" cy="709306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 Placeholder 3">
                <a:extLst>
                  <a:ext uri="{FF2B5EF4-FFF2-40B4-BE49-F238E27FC236}">
                    <a16:creationId xmlns:a16="http://schemas.microsoft.com/office/drawing/2014/main" id="{1EBEA6CB-51D4-42E8-87B7-843AB89F0E8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725527" y="1878491"/>
                <a:ext cx="8355214" cy="53452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dirty="0">
                    <a:solidFill>
                      <a:schemeClr val="tx1"/>
                    </a:solidFill>
                  </a:rPr>
                  <a:t>Construct </a:t>
                </a:r>
                <a:r>
                  <a:rPr lang="en-US" sz="2000" dirty="0">
                    <a:solidFill>
                      <a:schemeClr val="accent6">
                        <a:lumMod val="75000"/>
                      </a:schemeClr>
                    </a:solidFill>
                  </a:rPr>
                  <a:t>Eve’</a:t>
                </a:r>
                <a:r>
                  <a:rPr lang="en-US" sz="2000" dirty="0">
                    <a:solidFill>
                      <a:schemeClr val="tx1"/>
                    </a:solidFill>
                  </a:rPr>
                  <a:t> breaking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b="0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lang="en-US" sz="2000" b="0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000" dirty="0">
                    <a:solidFill>
                      <a:srgbClr val="0066CC"/>
                    </a:solidFill>
                  </a:rPr>
                  <a:t> </a:t>
                </a:r>
                <a:r>
                  <a:rPr lang="en-US" sz="2000" dirty="0">
                    <a:solidFill>
                      <a:schemeClr val="tx1"/>
                    </a:solidFill>
                  </a:rPr>
                  <a:t>security with advantage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)/2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6" name="Text Placeholder 3">
                <a:extLst>
                  <a:ext uri="{FF2B5EF4-FFF2-40B4-BE49-F238E27FC236}">
                    <a16:creationId xmlns:a16="http://schemas.microsoft.com/office/drawing/2014/main" id="{1EBEA6CB-51D4-42E8-87B7-843AB89F0E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5527" y="1878491"/>
                <a:ext cx="8355214" cy="534522"/>
              </a:xfrm>
              <a:prstGeom prst="rect">
                <a:avLst/>
              </a:prstGeom>
              <a:blipFill>
                <a:blip r:embed="rId20"/>
                <a:stretch>
                  <a:fillRect l="-729" t="-11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BA63112A-A6A3-4F23-AEAC-07DEFBB9EA6C}"/>
              </a:ext>
            </a:extLst>
          </p:cNvPr>
          <p:cNvSpPr/>
          <p:nvPr/>
        </p:nvSpPr>
        <p:spPr>
          <a:xfrm>
            <a:off x="11621728" y="6259216"/>
            <a:ext cx="377559" cy="35396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987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9" grpId="0"/>
      <p:bldP spid="23" grpId="0" animBg="1"/>
      <p:bldP spid="24" grpId="0" animBg="1"/>
      <p:bldP spid="25" grpId="0" animBg="1"/>
      <p:bldP spid="26" grpId="0" animBg="1"/>
      <p:bldP spid="27" grpId="0"/>
      <p:bldP spid="28" grpId="0"/>
      <p:bldP spid="29" grpId="0"/>
      <p:bldP spid="30" grpId="0"/>
      <p:bldP spid="31" grpId="0"/>
      <p:bldP spid="32" grpId="0"/>
      <p:bldP spid="34" grpId="0"/>
      <p:bldP spid="35" grpId="0"/>
      <p:bldP spid="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Perfect secrecy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1582442" y="1146835"/>
                <a:ext cx="5117153" cy="436619"/>
              </a:xfr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ℓ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Tex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1582442" y="1146835"/>
                <a:ext cx="5117153" cy="436619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2734945" y="1977445"/>
            <a:ext cx="112612" cy="1907310"/>
            <a:chOff x="1210945" y="1977445"/>
            <a:chExt cx="112612" cy="1907310"/>
          </a:xfrm>
        </p:grpSpPr>
        <p:sp>
          <p:nvSpPr>
            <p:cNvPr id="5" name="Oval 4"/>
            <p:cNvSpPr/>
            <p:nvPr/>
          </p:nvSpPr>
          <p:spPr>
            <a:xfrm>
              <a:off x="1211693" y="1977445"/>
              <a:ext cx="108106" cy="10810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1211693" y="2237645"/>
              <a:ext cx="108106" cy="10810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1210945" y="2485687"/>
              <a:ext cx="108106" cy="10810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210945" y="2745887"/>
              <a:ext cx="108106" cy="10810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1215451" y="3008206"/>
              <a:ext cx="108106" cy="10810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1215451" y="3268406"/>
              <a:ext cx="108106" cy="10810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1214703" y="3516448"/>
              <a:ext cx="108106" cy="10810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1214703" y="3776648"/>
              <a:ext cx="108106" cy="10810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941373" y="1985707"/>
            <a:ext cx="112612" cy="1907310"/>
            <a:chOff x="2417373" y="1985707"/>
            <a:chExt cx="112612" cy="1907310"/>
          </a:xfrm>
        </p:grpSpPr>
        <p:sp>
          <p:nvSpPr>
            <p:cNvPr id="13" name="Oval 12"/>
            <p:cNvSpPr/>
            <p:nvPr/>
          </p:nvSpPr>
          <p:spPr>
            <a:xfrm>
              <a:off x="2418121" y="1985707"/>
              <a:ext cx="108106" cy="10810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2418121" y="2245907"/>
              <a:ext cx="108106" cy="10810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417373" y="2493949"/>
              <a:ext cx="108106" cy="10810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417373" y="2754149"/>
              <a:ext cx="108106" cy="10810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2421879" y="3016468"/>
              <a:ext cx="108106" cy="10810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2421879" y="3276668"/>
              <a:ext cx="108106" cy="10810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2421131" y="3524710"/>
              <a:ext cx="108106" cy="10810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2421131" y="3784910"/>
              <a:ext cx="108106" cy="10810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Left Brace 20"/>
          <p:cNvSpPr/>
          <p:nvPr/>
        </p:nvSpPr>
        <p:spPr>
          <a:xfrm>
            <a:off x="2123090" y="1977445"/>
            <a:ext cx="319814" cy="1907310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 Placeholder 3"/>
              <p:cNvSpPr txBox="1">
                <a:spLocks/>
              </p:cNvSpPr>
              <p:nvPr/>
            </p:nvSpPr>
            <p:spPr>
              <a:xfrm>
                <a:off x="2282997" y="2108748"/>
                <a:ext cx="486468" cy="36590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3" name="Tex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2997" y="2108748"/>
                <a:ext cx="486468" cy="365901"/>
              </a:xfrm>
              <a:prstGeom prst="rect">
                <a:avLst/>
              </a:prstGeom>
              <a:blipFill>
                <a:blip r:embed="rId3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/>
          <p:cNvCxnSpPr>
            <a:stCxn id="6" idx="6"/>
            <a:endCxn id="16" idx="1"/>
          </p:cNvCxnSpPr>
          <p:nvPr/>
        </p:nvCxnSpPr>
        <p:spPr>
          <a:xfrm>
            <a:off x="2843799" y="2291699"/>
            <a:ext cx="1113406" cy="47828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 Placeholder 3"/>
              <p:cNvSpPr txBox="1">
                <a:spLocks/>
              </p:cNvSpPr>
              <p:nvPr/>
            </p:nvSpPr>
            <p:spPr>
              <a:xfrm>
                <a:off x="4049479" y="1802364"/>
                <a:ext cx="1242173" cy="53737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6" name="Tex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9479" y="1802364"/>
                <a:ext cx="1242173" cy="53737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/>
          <p:cNvCxnSpPr>
            <a:stCxn id="6" idx="6"/>
            <a:endCxn id="13" idx="2"/>
          </p:cNvCxnSpPr>
          <p:nvPr/>
        </p:nvCxnSpPr>
        <p:spPr>
          <a:xfrm flipV="1">
            <a:off x="2843799" y="2039761"/>
            <a:ext cx="1098322" cy="25193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 Placeholder 3"/>
              <p:cNvSpPr txBox="1">
                <a:spLocks/>
              </p:cNvSpPr>
              <p:nvPr/>
            </p:nvSpPr>
            <p:spPr>
              <a:xfrm>
                <a:off x="3975430" y="2635968"/>
                <a:ext cx="1173404" cy="41441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1" name="Tex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5430" y="2635968"/>
                <a:ext cx="1173404" cy="414412"/>
              </a:xfrm>
              <a:prstGeom prst="rect">
                <a:avLst/>
              </a:prstGeom>
              <a:blipFill>
                <a:blip r:embed="rId5"/>
                <a:stretch>
                  <a:fillRect r="-518"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 Placeholder 3"/>
              <p:cNvSpPr txBox="1">
                <a:spLocks/>
              </p:cNvSpPr>
              <p:nvPr/>
            </p:nvSpPr>
            <p:spPr>
              <a:xfrm rot="1800000">
                <a:off x="2813801" y="2207430"/>
                <a:ext cx="1173404" cy="41441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32" name="Tex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00000">
                <a:off x="2813801" y="2207430"/>
                <a:ext cx="1173404" cy="41441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/>
          <p:cNvGrpSpPr/>
          <p:nvPr/>
        </p:nvGrpSpPr>
        <p:grpSpPr>
          <a:xfrm>
            <a:off x="4215412" y="1974441"/>
            <a:ext cx="680938" cy="1947160"/>
            <a:chOff x="5231412" y="1974441"/>
            <a:chExt cx="680938" cy="1947160"/>
          </a:xfrm>
        </p:grpSpPr>
        <p:sp>
          <p:nvSpPr>
            <p:cNvPr id="22" name="Text Placeholder 3"/>
            <p:cNvSpPr txBox="1">
              <a:spLocks/>
            </p:cNvSpPr>
            <p:nvPr/>
          </p:nvSpPr>
          <p:spPr>
            <a:xfrm rot="16200000">
              <a:off x="4864853" y="2585319"/>
              <a:ext cx="1658376" cy="43661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000" kern="1200">
                  <a:solidFill>
                    <a:schemeClr val="tx1"/>
                  </a:solidFill>
                  <a:latin typeface="Gill Sans MT" panose="020B050202010402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Gill Sans MT" panose="020B0502020104020203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Gill Sans MT" panose="020B0502020104020203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Gill Sans MT" panose="020B0502020104020203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Gill Sans MT" panose="020B0502020104020203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 err="1"/>
                <a:t>ciphertexts</a:t>
              </a:r>
              <a:endParaRPr lang="en-US" sz="2000" dirty="0"/>
            </a:p>
          </p:txBody>
        </p:sp>
        <p:sp>
          <p:nvSpPr>
            <p:cNvPr id="33" name="Left Brace 32"/>
            <p:cNvSpPr/>
            <p:nvPr/>
          </p:nvSpPr>
          <p:spPr>
            <a:xfrm flipH="1">
              <a:off x="5231412" y="2014291"/>
              <a:ext cx="319814" cy="1907310"/>
            </a:xfrm>
            <a:prstGeom prst="leftBrac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 Placeholder 3"/>
              <p:cNvSpPr txBox="1">
                <a:spLocks/>
              </p:cNvSpPr>
              <p:nvPr/>
            </p:nvSpPr>
            <p:spPr>
              <a:xfrm rot="16200000">
                <a:off x="1046980" y="2720894"/>
                <a:ext cx="1658376" cy="43661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p>
                  </m:oMath>
                </a14:m>
                <a:r>
                  <a:rPr lang="en-US" sz="2000" dirty="0"/>
                  <a:t> plaintexts</a:t>
                </a:r>
              </a:p>
            </p:txBody>
          </p:sp>
        </mc:Choice>
        <mc:Fallback xmlns="">
          <p:sp>
            <p:nvSpPr>
              <p:cNvPr id="34" name="Tex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1046980" y="2720894"/>
                <a:ext cx="1658376" cy="436619"/>
              </a:xfrm>
              <a:prstGeom prst="rect">
                <a:avLst/>
              </a:prstGeom>
              <a:blipFill>
                <a:blip r:embed="rId7"/>
                <a:stretch>
                  <a:fillRect l="-12500" r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 Placeholder 3"/>
              <p:cNvSpPr txBox="1">
                <a:spLocks/>
              </p:cNvSpPr>
              <p:nvPr/>
            </p:nvSpPr>
            <p:spPr>
              <a:xfrm rot="20700000">
                <a:off x="2772304" y="1850735"/>
                <a:ext cx="1173404" cy="41441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40" name="Tex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700000">
                <a:off x="2772304" y="1850735"/>
                <a:ext cx="1173404" cy="41441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 Placeholder 3"/>
          <p:cNvSpPr txBox="1">
            <a:spLocks/>
          </p:cNvSpPr>
          <p:nvPr/>
        </p:nvSpPr>
        <p:spPr>
          <a:xfrm rot="5400000">
            <a:off x="3424797" y="2173946"/>
            <a:ext cx="523886" cy="414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…</a:t>
            </a:r>
          </a:p>
        </p:txBody>
      </p:sp>
      <p:cxnSp>
        <p:nvCxnSpPr>
          <p:cNvPr id="42" name="Straight Arrow Connector 41"/>
          <p:cNvCxnSpPr>
            <a:stCxn id="6" idx="6"/>
            <a:endCxn id="19" idx="2"/>
          </p:cNvCxnSpPr>
          <p:nvPr/>
        </p:nvCxnSpPr>
        <p:spPr>
          <a:xfrm>
            <a:off x="2843799" y="2291700"/>
            <a:ext cx="1101332" cy="128706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 Placeholder 3"/>
              <p:cNvSpPr txBox="1">
                <a:spLocks/>
              </p:cNvSpPr>
              <p:nvPr/>
            </p:nvSpPr>
            <p:spPr>
              <a:xfrm rot="2700000">
                <a:off x="2801595" y="2617912"/>
                <a:ext cx="1173404" cy="41441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1800" i="1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45" name="Tex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700000">
                <a:off x="2801595" y="2617912"/>
                <a:ext cx="1173404" cy="41441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 Placeholder 3"/>
              <p:cNvSpPr txBox="1">
                <a:spLocks/>
              </p:cNvSpPr>
              <p:nvPr/>
            </p:nvSpPr>
            <p:spPr>
              <a:xfrm>
                <a:off x="4016361" y="3378452"/>
                <a:ext cx="1368748" cy="50254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6" name="Tex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6361" y="3378452"/>
                <a:ext cx="1368748" cy="502545"/>
              </a:xfrm>
              <a:prstGeom prst="rect">
                <a:avLst/>
              </a:prstGeom>
              <a:blipFill>
                <a:blip r:embed="rId10"/>
                <a:stretch>
                  <a:fillRect r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 Placeholder 3"/>
              <p:cNvSpPr txBox="1">
                <a:spLocks/>
              </p:cNvSpPr>
              <p:nvPr/>
            </p:nvSpPr>
            <p:spPr>
              <a:xfrm>
                <a:off x="2243676" y="3076782"/>
                <a:ext cx="486468" cy="36590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7" name="Tex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3676" y="3076782"/>
                <a:ext cx="486468" cy="365901"/>
              </a:xfrm>
              <a:prstGeom prst="rect">
                <a:avLst/>
              </a:prstGeom>
              <a:blipFill>
                <a:blip r:embed="rId11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Straight Arrow Connector 47"/>
          <p:cNvCxnSpPr>
            <a:stCxn id="10" idx="7"/>
            <a:endCxn id="17" idx="2"/>
          </p:cNvCxnSpPr>
          <p:nvPr/>
        </p:nvCxnSpPr>
        <p:spPr>
          <a:xfrm flipV="1">
            <a:off x="2831725" y="3070522"/>
            <a:ext cx="1114154" cy="21371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 Placeholder 3"/>
              <p:cNvSpPr txBox="1">
                <a:spLocks/>
              </p:cNvSpPr>
              <p:nvPr/>
            </p:nvSpPr>
            <p:spPr>
              <a:xfrm rot="21027421">
                <a:off x="2540382" y="2940132"/>
                <a:ext cx="1173404" cy="41441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50" name="Tex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027421">
                <a:off x="2540382" y="2940132"/>
                <a:ext cx="1173404" cy="41441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 Placeholder 3"/>
              <p:cNvSpPr txBox="1">
                <a:spLocks/>
              </p:cNvSpPr>
              <p:nvPr/>
            </p:nvSpPr>
            <p:spPr>
              <a:xfrm>
                <a:off x="3944642" y="2905035"/>
                <a:ext cx="1173404" cy="41441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3" name="Tex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4642" y="2905035"/>
                <a:ext cx="1173404" cy="414412"/>
              </a:xfrm>
              <a:prstGeom prst="rect">
                <a:avLst/>
              </a:prstGeom>
              <a:blipFill>
                <a:blip r:embed="rId13"/>
                <a:stretch>
                  <a:fillRect b="-4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 Placeholder 3"/>
          <p:cNvSpPr txBox="1">
            <a:spLocks/>
          </p:cNvSpPr>
          <p:nvPr/>
        </p:nvSpPr>
        <p:spPr>
          <a:xfrm rot="5400000">
            <a:off x="3151974" y="3158765"/>
            <a:ext cx="523886" cy="414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…</a:t>
            </a:r>
          </a:p>
        </p:txBody>
      </p:sp>
      <p:cxnSp>
        <p:nvCxnSpPr>
          <p:cNvPr id="55" name="Straight Arrow Connector 54"/>
          <p:cNvCxnSpPr>
            <a:stCxn id="10" idx="6"/>
            <a:endCxn id="19" idx="3"/>
          </p:cNvCxnSpPr>
          <p:nvPr/>
        </p:nvCxnSpPr>
        <p:spPr>
          <a:xfrm>
            <a:off x="2847557" y="3322461"/>
            <a:ext cx="1113406" cy="29452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 Placeholder 3"/>
              <p:cNvSpPr txBox="1">
                <a:spLocks/>
              </p:cNvSpPr>
              <p:nvPr/>
            </p:nvSpPr>
            <p:spPr>
              <a:xfrm>
                <a:off x="5235780" y="3381275"/>
                <a:ext cx="1571222" cy="50254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8" name="Tex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5780" y="3381275"/>
                <a:ext cx="1571222" cy="50254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 Placeholder 3"/>
              <p:cNvSpPr txBox="1">
                <a:spLocks/>
              </p:cNvSpPr>
              <p:nvPr/>
            </p:nvSpPr>
            <p:spPr>
              <a:xfrm rot="900000">
                <a:off x="2772322" y="3431226"/>
                <a:ext cx="1173404" cy="41441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59" name="Tex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900000">
                <a:off x="2772322" y="3431226"/>
                <a:ext cx="1173404" cy="41441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 Placeholder 3"/>
              <p:cNvSpPr txBox="1">
                <a:spLocks/>
              </p:cNvSpPr>
              <p:nvPr/>
            </p:nvSpPr>
            <p:spPr>
              <a:xfrm>
                <a:off x="296554" y="4723435"/>
                <a:ext cx="8157529" cy="84212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>
                    <a:solidFill>
                      <a:srgbClr val="C00000"/>
                    </a:solidFill>
                  </a:rPr>
                  <a:t>Claim 1: </a:t>
                </a:r>
                <a:r>
                  <a:rPr lang="en-US" sz="2000" dirty="0"/>
                  <a:t>If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perfectly secret then every </a:t>
                </a:r>
                <a:r>
                  <a:rPr lang="en-US" sz="2000" dirty="0" err="1"/>
                  <a:t>ciphertext</a:t>
                </a:r>
                <a:r>
                  <a:rPr lang="en-US" sz="2000" dirty="0"/>
                  <a:t> reachable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/>
                  <a:t> is also reachable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/>
                  <a:t>  </a:t>
                </a:r>
              </a:p>
            </p:txBody>
          </p:sp>
        </mc:Choice>
        <mc:Fallback xmlns="">
          <p:sp>
            <p:nvSpPr>
              <p:cNvPr id="60" name="Tex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554" y="4723435"/>
                <a:ext cx="8157529" cy="842120"/>
              </a:xfrm>
              <a:prstGeom prst="rect">
                <a:avLst/>
              </a:prstGeom>
              <a:blipFill>
                <a:blip r:embed="rId16"/>
                <a:stretch>
                  <a:fillRect l="-1196" t="-10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 Placeholder 3"/>
              <p:cNvSpPr txBox="1">
                <a:spLocks/>
              </p:cNvSpPr>
              <p:nvPr/>
            </p:nvSpPr>
            <p:spPr>
              <a:xfrm>
                <a:off x="296553" y="5702687"/>
                <a:ext cx="8157529" cy="84212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>
                    <a:solidFill>
                      <a:srgbClr val="C00000"/>
                    </a:solidFill>
                  </a:rPr>
                  <a:t>Claim 2: </a:t>
                </a:r>
                <a:r>
                  <a:rPr lang="en-US" sz="2000" dirty="0"/>
                  <a:t>If for every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/>
                  <a:t> every </a:t>
                </a:r>
                <a:r>
                  <a:rPr lang="en-US" sz="2000" dirty="0" err="1"/>
                  <a:t>ciphertext</a:t>
                </a:r>
                <a:r>
                  <a:rPr lang="en-US" sz="2000" dirty="0"/>
                  <a:t> reachable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/>
                  <a:t> is also reachable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/>
                  <a:t>  then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</m:oMath>
                </a14:m>
                <a:r>
                  <a:rPr lang="en-US" sz="2000" dirty="0"/>
                  <a:t> is perfectly secret.</a:t>
                </a:r>
              </a:p>
            </p:txBody>
          </p:sp>
        </mc:Choice>
        <mc:Fallback xmlns="">
          <p:sp>
            <p:nvSpPr>
              <p:cNvPr id="61" name="Tex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553" y="5702687"/>
                <a:ext cx="8157529" cy="842120"/>
              </a:xfrm>
              <a:prstGeom prst="rect">
                <a:avLst/>
              </a:prstGeom>
              <a:blipFill>
                <a:blip r:embed="rId17"/>
                <a:stretch>
                  <a:fillRect l="-1196" t="-100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 Placeholder 3"/>
              <p:cNvSpPr txBox="1">
                <a:spLocks/>
              </p:cNvSpPr>
              <p:nvPr/>
            </p:nvSpPr>
            <p:spPr>
              <a:xfrm>
                <a:off x="375617" y="4159269"/>
                <a:ext cx="8168228" cy="56329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dirty="0"/>
                  <a:t>Assume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000" dirty="0"/>
                  <a:t> doesn’t ignore parts of key: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sz="2000" dirty="0"/>
                  <a:t> if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000" dirty="0"/>
                  <a:t>. </a:t>
                </a:r>
              </a:p>
            </p:txBody>
          </p:sp>
        </mc:Choice>
        <mc:Fallback xmlns="">
          <p:sp>
            <p:nvSpPr>
              <p:cNvPr id="49" name="Tex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617" y="4159269"/>
                <a:ext cx="8168228" cy="563294"/>
              </a:xfrm>
              <a:prstGeom prst="rect">
                <a:avLst/>
              </a:prstGeom>
              <a:blipFill>
                <a:blip r:embed="rId18"/>
                <a:stretch>
                  <a:fillRect l="-821" t="-107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hlinkClick r:id="rId19" action="ppaction://hlinksldjump"/>
            <a:extLst>
              <a:ext uri="{FF2B5EF4-FFF2-40B4-BE49-F238E27FC236}">
                <a16:creationId xmlns:a16="http://schemas.microsoft.com/office/drawing/2014/main" id="{E9CFC1A3-53C3-4AD6-A3CB-9D5DF2CE9C87}"/>
              </a:ext>
            </a:extLst>
          </p:cNvPr>
          <p:cNvSpPr txBox="1"/>
          <p:nvPr/>
        </p:nvSpPr>
        <p:spPr>
          <a:xfrm>
            <a:off x="10937631" y="555674"/>
            <a:ext cx="703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SKIP</a:t>
            </a:r>
          </a:p>
        </p:txBody>
      </p:sp>
    </p:spTree>
    <p:extLst>
      <p:ext uri="{BB962C8B-B14F-4D97-AF65-F5344CB8AC3E}">
        <p14:creationId xmlns:p14="http://schemas.microsoft.com/office/powerpoint/2010/main" val="2256235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11111E-6 L 0.24966 -0.00208 " pathEditMode="relative" rAng="0" ptsTypes="AA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83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/>
      <p:bldP spid="26" grpId="0"/>
      <p:bldP spid="31" grpId="0"/>
      <p:bldP spid="32" grpId="0"/>
      <p:bldP spid="34" grpId="0"/>
      <p:bldP spid="40" grpId="0"/>
      <p:bldP spid="41" grpId="0"/>
      <p:bldP spid="45" grpId="0"/>
      <p:bldP spid="46" grpId="0"/>
      <p:bldP spid="47" grpId="0"/>
      <p:bldP spid="50" grpId="0"/>
      <p:bldP spid="53" grpId="0"/>
      <p:bldP spid="54" grpId="0"/>
      <p:bldP spid="58" grpId="0"/>
      <p:bldP spid="59" grpId="0"/>
      <p:bldP spid="60" grpId="0"/>
      <p:bldP spid="61" grpId="0"/>
      <p:bldP spid="4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Unbreakable encryption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350360" y="1177856"/>
                <a:ext cx="6986494" cy="565361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>
                    <a:solidFill>
                      <a:srgbClr val="C00000"/>
                    </a:solidFill>
                  </a:rPr>
                  <a:t>Theorem: 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400" dirty="0"/>
                  <a:t> perfectly secret encryption.</a:t>
                </a:r>
              </a:p>
            </p:txBody>
          </p:sp>
        </mc:Choice>
        <mc:Fallback xmlns="">
          <p:sp>
            <p:nvSpPr>
              <p:cNvPr id="4" name="Tex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350360" y="1177856"/>
                <a:ext cx="6986494" cy="565361"/>
              </a:xfrm>
              <a:blipFill>
                <a:blip r:embed="rId2"/>
                <a:stretch>
                  <a:fillRect l="-1308" t="-15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3"/>
          <p:cNvSpPr txBox="1">
            <a:spLocks/>
          </p:cNvSpPr>
          <p:nvPr/>
        </p:nvSpPr>
        <p:spPr>
          <a:xfrm>
            <a:off x="783218" y="1743217"/>
            <a:ext cx="6986494" cy="5653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C00000"/>
                </a:solidFill>
              </a:rPr>
              <a:t>Proof: </a:t>
            </a:r>
            <a:r>
              <a:rPr lang="en-US" sz="2400" dirty="0"/>
              <a:t> One bit perfectly secret encryption: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443312" y="2097264"/>
            <a:ext cx="4012892" cy="1443161"/>
            <a:chOff x="1425731" y="2097263"/>
            <a:chExt cx="4012892" cy="1443161"/>
          </a:xfrm>
        </p:grpSpPr>
        <p:sp>
          <p:nvSpPr>
            <p:cNvPr id="6" name="Oval 5"/>
            <p:cNvSpPr/>
            <p:nvPr/>
          </p:nvSpPr>
          <p:spPr>
            <a:xfrm>
              <a:off x="1896367" y="2436897"/>
              <a:ext cx="108106" cy="10810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1896367" y="2991135"/>
              <a:ext cx="108106" cy="10810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652361" y="2436897"/>
              <a:ext cx="108106" cy="10810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652361" y="2991135"/>
              <a:ext cx="108106" cy="10810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Arrow Connector 9"/>
            <p:cNvCxnSpPr>
              <a:stCxn id="6" idx="6"/>
              <a:endCxn id="8" idx="2"/>
            </p:cNvCxnSpPr>
            <p:nvPr/>
          </p:nvCxnSpPr>
          <p:spPr>
            <a:xfrm>
              <a:off x="2004473" y="2490951"/>
              <a:ext cx="647888" cy="0"/>
            </a:xfrm>
            <a:prstGeom prst="straightConnector1">
              <a:avLst/>
            </a:prstGeom>
            <a:ln w="127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6" idx="5"/>
              <a:endCxn id="9" idx="2"/>
            </p:cNvCxnSpPr>
            <p:nvPr/>
          </p:nvCxnSpPr>
          <p:spPr>
            <a:xfrm>
              <a:off x="1988641" y="2529172"/>
              <a:ext cx="663720" cy="516017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1988641" y="3045188"/>
              <a:ext cx="647888" cy="0"/>
            </a:xfrm>
            <a:prstGeom prst="straightConnector1">
              <a:avLst/>
            </a:prstGeom>
            <a:ln w="127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7" idx="6"/>
              <a:endCxn id="8" idx="3"/>
            </p:cNvCxnSpPr>
            <p:nvPr/>
          </p:nvCxnSpPr>
          <p:spPr>
            <a:xfrm flipV="1">
              <a:off x="2004473" y="2529172"/>
              <a:ext cx="663720" cy="516017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 Placeholder 3"/>
                <p:cNvSpPr txBox="1">
                  <a:spLocks/>
                </p:cNvSpPr>
                <p:nvPr/>
              </p:nvSpPr>
              <p:spPr>
                <a:xfrm>
                  <a:off x="1448120" y="2307999"/>
                  <a:ext cx="486468" cy="3659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0" indent="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None/>
                    <a:defRPr sz="30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2" name="Text Placeholder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48120" y="2307999"/>
                  <a:ext cx="486468" cy="365901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 Placeholder 3"/>
                <p:cNvSpPr txBox="1">
                  <a:spLocks/>
                </p:cNvSpPr>
                <p:nvPr/>
              </p:nvSpPr>
              <p:spPr>
                <a:xfrm>
                  <a:off x="1425731" y="2873360"/>
                  <a:ext cx="486468" cy="3659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0" indent="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None/>
                    <a:defRPr sz="30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3" name="Text Placeholder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25731" y="2873360"/>
                  <a:ext cx="486468" cy="365901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 Placeholder 3"/>
                <p:cNvSpPr txBox="1">
                  <a:spLocks/>
                </p:cNvSpPr>
                <p:nvPr/>
              </p:nvSpPr>
              <p:spPr>
                <a:xfrm>
                  <a:off x="2731845" y="2283954"/>
                  <a:ext cx="486468" cy="3659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0" indent="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None/>
                    <a:defRPr sz="30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4" name="Text Placeholder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31845" y="2283954"/>
                  <a:ext cx="486468" cy="365901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 Placeholder 3"/>
                <p:cNvSpPr txBox="1">
                  <a:spLocks/>
                </p:cNvSpPr>
                <p:nvPr/>
              </p:nvSpPr>
              <p:spPr>
                <a:xfrm>
                  <a:off x="2776299" y="2849315"/>
                  <a:ext cx="486468" cy="3659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0" indent="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None/>
                    <a:defRPr sz="30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5" name="Text Placeholder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76299" y="2849315"/>
                  <a:ext cx="486468" cy="365901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7" name="Straight Connector 26"/>
            <p:cNvCxnSpPr/>
            <p:nvPr/>
          </p:nvCxnSpPr>
          <p:spPr>
            <a:xfrm>
              <a:off x="3954893" y="2649855"/>
              <a:ext cx="1478475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3954893" y="3081722"/>
              <a:ext cx="1478475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3954893" y="3540424"/>
              <a:ext cx="1478475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4382063" y="2243208"/>
              <a:ext cx="5255" cy="129721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>
              <a:off x="4898092" y="2243208"/>
              <a:ext cx="5255" cy="129721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5433368" y="2243208"/>
              <a:ext cx="5255" cy="129721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 Placeholder 3"/>
                <p:cNvSpPr txBox="1">
                  <a:spLocks/>
                </p:cNvSpPr>
                <p:nvPr/>
              </p:nvSpPr>
              <p:spPr>
                <a:xfrm>
                  <a:off x="3888639" y="2696256"/>
                  <a:ext cx="486468" cy="3659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0" indent="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None/>
                    <a:defRPr sz="30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38" name="Text Placeholder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88639" y="2696256"/>
                  <a:ext cx="486468" cy="365901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 Placeholder 3"/>
                <p:cNvSpPr txBox="1">
                  <a:spLocks/>
                </p:cNvSpPr>
                <p:nvPr/>
              </p:nvSpPr>
              <p:spPr>
                <a:xfrm>
                  <a:off x="3913003" y="3146738"/>
                  <a:ext cx="486468" cy="3659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0" indent="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None/>
                    <a:defRPr sz="30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39" name="Text Placeholder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13003" y="3146738"/>
                  <a:ext cx="486468" cy="365901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 Placeholder 3"/>
                <p:cNvSpPr txBox="1">
                  <a:spLocks/>
                </p:cNvSpPr>
                <p:nvPr/>
              </p:nvSpPr>
              <p:spPr>
                <a:xfrm>
                  <a:off x="4381327" y="2212350"/>
                  <a:ext cx="486468" cy="3659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0" indent="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None/>
                    <a:defRPr sz="30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000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40" name="Text Placeholder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81327" y="2212350"/>
                  <a:ext cx="486468" cy="365901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 Placeholder 3"/>
                <p:cNvSpPr txBox="1">
                  <a:spLocks/>
                </p:cNvSpPr>
                <p:nvPr/>
              </p:nvSpPr>
              <p:spPr>
                <a:xfrm>
                  <a:off x="4898092" y="2211678"/>
                  <a:ext cx="486468" cy="3659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0" indent="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None/>
                    <a:defRPr sz="30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Text Placeholder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98092" y="2211678"/>
                  <a:ext cx="486468" cy="365901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2" name="Straight Connector 41"/>
            <p:cNvCxnSpPr/>
            <p:nvPr/>
          </p:nvCxnSpPr>
          <p:spPr>
            <a:xfrm>
              <a:off x="3954893" y="2307999"/>
              <a:ext cx="427170" cy="34185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 Placeholder 3"/>
                <p:cNvSpPr txBox="1">
                  <a:spLocks/>
                </p:cNvSpPr>
                <p:nvPr/>
              </p:nvSpPr>
              <p:spPr>
                <a:xfrm>
                  <a:off x="3932903" y="2097263"/>
                  <a:ext cx="486468" cy="3659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0" indent="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None/>
                    <a:defRPr sz="30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𝑘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45" name="Text Placeholder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32903" y="2097263"/>
                  <a:ext cx="486468" cy="365901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 Placeholder 3"/>
                <p:cNvSpPr txBox="1">
                  <a:spLocks/>
                </p:cNvSpPr>
                <p:nvPr/>
              </p:nvSpPr>
              <p:spPr>
                <a:xfrm>
                  <a:off x="3726371" y="2319466"/>
                  <a:ext cx="486468" cy="3659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0" indent="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None/>
                    <a:defRPr sz="30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𝑚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46" name="Text Placeholder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26371" y="2319466"/>
                  <a:ext cx="486468" cy="365901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 Placeholder 3"/>
                <p:cNvSpPr txBox="1">
                  <a:spLocks/>
                </p:cNvSpPr>
                <p:nvPr/>
              </p:nvSpPr>
              <p:spPr>
                <a:xfrm>
                  <a:off x="4377770" y="2690409"/>
                  <a:ext cx="486468" cy="3659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0" indent="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None/>
                    <a:defRPr sz="30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47" name="Text Placeholder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77770" y="2690409"/>
                  <a:ext cx="486468" cy="365901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 Placeholder 3"/>
                <p:cNvSpPr txBox="1">
                  <a:spLocks/>
                </p:cNvSpPr>
                <p:nvPr/>
              </p:nvSpPr>
              <p:spPr>
                <a:xfrm>
                  <a:off x="4387220" y="3139645"/>
                  <a:ext cx="486468" cy="3659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0" indent="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None/>
                    <a:defRPr sz="30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48" name="Text Placeholder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87220" y="3139645"/>
                  <a:ext cx="486468" cy="365901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 Placeholder 3"/>
                <p:cNvSpPr txBox="1">
                  <a:spLocks/>
                </p:cNvSpPr>
                <p:nvPr/>
              </p:nvSpPr>
              <p:spPr>
                <a:xfrm>
                  <a:off x="4886220" y="3139644"/>
                  <a:ext cx="486468" cy="3659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0" indent="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None/>
                    <a:defRPr sz="30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49" name="Text Placeholder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6220" y="3139644"/>
                  <a:ext cx="486468" cy="365901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 Placeholder 3"/>
                <p:cNvSpPr txBox="1">
                  <a:spLocks/>
                </p:cNvSpPr>
                <p:nvPr/>
              </p:nvSpPr>
              <p:spPr>
                <a:xfrm>
                  <a:off x="4886220" y="2703115"/>
                  <a:ext cx="486468" cy="3659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0" indent="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None/>
                    <a:defRPr sz="30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50" name="Text Placeholder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6220" y="2703115"/>
                  <a:ext cx="486468" cy="365901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 Placeholder 3"/>
              <p:cNvSpPr txBox="1">
                <a:spLocks/>
              </p:cNvSpPr>
              <p:nvPr/>
            </p:nvSpPr>
            <p:spPr>
              <a:xfrm>
                <a:off x="1602275" y="3743193"/>
                <a:ext cx="6986494" cy="56536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/>
                  <a:t>Encrypt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sz="2400" dirty="0"/>
                  <a:t> bits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400" dirty="0"/>
                  <a:t> repeat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sz="2400" dirty="0"/>
                  <a:t> independent keys</a:t>
                </a:r>
              </a:p>
            </p:txBody>
          </p:sp>
        </mc:Choice>
        <mc:Fallback xmlns="">
          <p:sp>
            <p:nvSpPr>
              <p:cNvPr id="51" name="Tex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2275" y="3743193"/>
                <a:ext cx="6986494" cy="565361"/>
              </a:xfrm>
              <a:prstGeom prst="rect">
                <a:avLst/>
              </a:prstGeom>
              <a:blipFill>
                <a:blip r:embed="rId17"/>
                <a:stretch>
                  <a:fillRect l="-1396" t="-15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 Placeholder 3"/>
              <p:cNvSpPr txBox="1">
                <a:spLocks/>
              </p:cNvSpPr>
              <p:nvPr/>
            </p:nvSpPr>
            <p:spPr>
              <a:xfrm>
                <a:off x="837271" y="4332598"/>
                <a:ext cx="6986494" cy="56536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ℓ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ℓ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⊕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2" name="Tex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271" y="4332598"/>
                <a:ext cx="6986494" cy="565361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Text Placeholder 3"/>
          <p:cNvSpPr txBox="1">
            <a:spLocks/>
          </p:cNvSpPr>
          <p:nvPr/>
        </p:nvSpPr>
        <p:spPr>
          <a:xfrm>
            <a:off x="291744" y="5340364"/>
            <a:ext cx="9772518" cy="550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C00000"/>
                </a:solidFill>
              </a:rPr>
              <a:t>One time pad </a:t>
            </a:r>
            <a:r>
              <a:rPr lang="en-US" sz="2400" dirty="0"/>
              <a:t>– used for U.S. and Soviet top secret communication.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 Placeholder 3"/>
              <p:cNvSpPr txBox="1">
                <a:spLocks/>
              </p:cNvSpPr>
              <p:nvPr/>
            </p:nvSpPr>
            <p:spPr>
              <a:xfrm>
                <a:off x="291744" y="6012158"/>
                <a:ext cx="6334102" cy="52633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>
                    <a:solidFill>
                      <a:srgbClr val="C00000"/>
                    </a:solidFill>
                  </a:rPr>
                  <a:t>“one time pad”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 “point away from you gun”</a:t>
                </a:r>
                <a:endParaRPr lang="en-US" sz="2400" dirty="0"/>
              </a:p>
            </p:txBody>
          </p:sp>
        </mc:Choice>
        <mc:Fallback xmlns="">
          <p:sp>
            <p:nvSpPr>
              <p:cNvPr id="54" name="Tex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744" y="6012158"/>
                <a:ext cx="6334102" cy="526332"/>
              </a:xfrm>
              <a:prstGeom prst="rect">
                <a:avLst/>
              </a:prstGeom>
              <a:blipFill>
                <a:blip r:embed="rId19"/>
                <a:stretch>
                  <a:fillRect l="-1540" t="-16092" b="-57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6736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51" grpId="0"/>
      <p:bldP spid="52" grpId="0"/>
      <p:bldP spid="53" grpId="0"/>
      <p:bldP spid="5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 of perfect security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427857" y="1437375"/>
                <a:ext cx="7990982" cy="623917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sz="2400" dirty="0">
                    <a:solidFill>
                      <a:srgbClr val="C00000"/>
                    </a:solidFill>
                  </a:rPr>
                  <a:t>Thm: </a:t>
                </a:r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is perfectly secret then |key size|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400" dirty="0"/>
                  <a:t>|message size| </a:t>
                </a:r>
              </a:p>
            </p:txBody>
          </p:sp>
        </mc:Choice>
        <mc:Fallback xmlns="">
          <p:sp>
            <p:nvSpPr>
              <p:cNvPr id="4" name="Tex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427857" y="1437375"/>
                <a:ext cx="7990982" cy="623917"/>
              </a:xfrm>
              <a:blipFill>
                <a:blip r:embed="rId2"/>
                <a:stretch>
                  <a:fillRect l="-992" t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3"/>
              <p:cNvSpPr txBox="1">
                <a:spLocks/>
              </p:cNvSpPr>
              <p:nvPr/>
            </p:nvSpPr>
            <p:spPr>
              <a:xfrm>
                <a:off x="468930" y="1999637"/>
                <a:ext cx="5985977" cy="43661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dirty="0">
                    <a:solidFill>
                      <a:srgbClr val="C00000"/>
                    </a:solidFill>
                  </a:rPr>
                  <a:t>Proof: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000" dirty="0"/>
                  <a:t>, suppose that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&lt;ℓ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930" y="1999637"/>
                <a:ext cx="5985977" cy="436619"/>
              </a:xfrm>
              <a:prstGeom prst="rect">
                <a:avLst/>
              </a:prstGeom>
              <a:blipFill>
                <a:blip r:embed="rId3"/>
                <a:stretch>
                  <a:fillRect l="-1120" t="-11111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 Placeholder 3"/>
              <p:cNvSpPr txBox="1">
                <a:spLocks/>
              </p:cNvSpPr>
              <p:nvPr/>
            </p:nvSpPr>
            <p:spPr>
              <a:xfrm>
                <a:off x="2617545" y="4161076"/>
                <a:ext cx="486468" cy="36590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7" name="Tex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7545" y="4161076"/>
                <a:ext cx="486468" cy="365901"/>
              </a:xfrm>
              <a:prstGeom prst="rect">
                <a:avLst/>
              </a:prstGeom>
              <a:blipFill>
                <a:blip r:embed="rId4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2031727" y="2949707"/>
            <a:ext cx="3613362" cy="2027604"/>
            <a:chOff x="507727" y="2949707"/>
            <a:chExt cx="3613362" cy="2027604"/>
          </a:xfrm>
        </p:grpSpPr>
        <p:sp>
          <p:nvSpPr>
            <p:cNvPr id="6" name="Oval 5"/>
            <p:cNvSpPr/>
            <p:nvPr/>
          </p:nvSpPr>
          <p:spPr>
            <a:xfrm>
              <a:off x="1585562" y="3061739"/>
              <a:ext cx="108106" cy="10810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1585562" y="3321939"/>
              <a:ext cx="108106" cy="10810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584814" y="3569981"/>
              <a:ext cx="108106" cy="10810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1584814" y="3830181"/>
              <a:ext cx="108106" cy="10810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1589320" y="4092500"/>
              <a:ext cx="108106" cy="10810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1589320" y="4352700"/>
              <a:ext cx="108106" cy="10810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1588572" y="4600742"/>
              <a:ext cx="108106" cy="10810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1588572" y="4860942"/>
              <a:ext cx="108106" cy="10810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2791990" y="3070001"/>
              <a:ext cx="108106" cy="10810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791990" y="3330201"/>
              <a:ext cx="108106" cy="10810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791242" y="3578243"/>
              <a:ext cx="108106" cy="10810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2791242" y="3838443"/>
              <a:ext cx="108106" cy="10810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2795748" y="4100762"/>
              <a:ext cx="108106" cy="10810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2795748" y="4360962"/>
              <a:ext cx="108106" cy="10810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2795000" y="4609004"/>
              <a:ext cx="108106" cy="10810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2795000" y="4869204"/>
              <a:ext cx="108106" cy="10810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Left Brace 21"/>
            <p:cNvSpPr/>
            <p:nvPr/>
          </p:nvSpPr>
          <p:spPr>
            <a:xfrm>
              <a:off x="972959" y="3061739"/>
              <a:ext cx="319814" cy="1907310"/>
            </a:xfrm>
            <a:prstGeom prst="leftBrac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 Placeholder 3"/>
                <p:cNvSpPr txBox="1">
                  <a:spLocks/>
                </p:cNvSpPr>
                <p:nvPr/>
              </p:nvSpPr>
              <p:spPr>
                <a:xfrm>
                  <a:off x="1132866" y="3193041"/>
                  <a:ext cx="486468" cy="3659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0" indent="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None/>
                    <a:defRPr sz="30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4" name="Text Placeholder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2866" y="3193041"/>
                  <a:ext cx="486468" cy="365901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" name="Straight Arrow Connector 24"/>
            <p:cNvCxnSpPr>
              <a:stCxn id="7" idx="6"/>
              <a:endCxn id="17" idx="1"/>
            </p:cNvCxnSpPr>
            <p:nvPr/>
          </p:nvCxnSpPr>
          <p:spPr>
            <a:xfrm>
              <a:off x="1693668" y="3375993"/>
              <a:ext cx="1113406" cy="47828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7" idx="6"/>
              <a:endCxn id="14" idx="2"/>
            </p:cNvCxnSpPr>
            <p:nvPr/>
          </p:nvCxnSpPr>
          <p:spPr>
            <a:xfrm flipV="1">
              <a:off x="1693668" y="3124055"/>
              <a:ext cx="1098322" cy="25193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 Placeholder 3"/>
                <p:cNvSpPr txBox="1">
                  <a:spLocks/>
                </p:cNvSpPr>
                <p:nvPr/>
              </p:nvSpPr>
              <p:spPr>
                <a:xfrm rot="1800000">
                  <a:off x="1663670" y="3291724"/>
                  <a:ext cx="1173404" cy="414412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0" indent="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None/>
                    <a:defRPr sz="30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29" name="Text Placeholder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800000">
                  <a:off x="1663670" y="3291724"/>
                  <a:ext cx="1173404" cy="41441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 Placeholder 3"/>
                <p:cNvSpPr txBox="1">
                  <a:spLocks/>
                </p:cNvSpPr>
                <p:nvPr/>
              </p:nvSpPr>
              <p:spPr>
                <a:xfrm rot="16200000">
                  <a:off x="-103151" y="3805187"/>
                  <a:ext cx="1658376" cy="436619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0" indent="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None/>
                    <a:defRPr sz="30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ℓ</m:t>
                          </m:r>
                        </m:sup>
                      </m:sSup>
                    </m:oMath>
                  </a14:m>
                  <a:r>
                    <a:rPr lang="en-US" sz="2000" dirty="0"/>
                    <a:t> plaintexts</a:t>
                  </a:r>
                </a:p>
              </p:txBody>
            </p:sp>
          </mc:Choice>
          <mc:Fallback xmlns="">
            <p:sp>
              <p:nvSpPr>
                <p:cNvPr id="31" name="Text Placeholder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-103151" y="3805187"/>
                  <a:ext cx="1658376" cy="436619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11111" r="-1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 Placeholder 3"/>
                <p:cNvSpPr txBox="1">
                  <a:spLocks/>
                </p:cNvSpPr>
                <p:nvPr/>
              </p:nvSpPr>
              <p:spPr>
                <a:xfrm rot="20700000">
                  <a:off x="1708140" y="2949707"/>
                  <a:ext cx="1173404" cy="414412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0" indent="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None/>
                    <a:defRPr sz="30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32" name="Text Placeholder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0700000">
                  <a:off x="1708140" y="2949707"/>
                  <a:ext cx="1173404" cy="41441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Text Placeholder 3"/>
            <p:cNvSpPr txBox="1">
              <a:spLocks/>
            </p:cNvSpPr>
            <p:nvPr/>
          </p:nvSpPr>
          <p:spPr>
            <a:xfrm rot="5400000">
              <a:off x="2274666" y="3258240"/>
              <a:ext cx="523886" cy="41441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000" kern="1200">
                  <a:solidFill>
                    <a:schemeClr val="tx1"/>
                  </a:solidFill>
                  <a:latin typeface="Gill Sans MT" panose="020B050202010402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Gill Sans MT" panose="020B0502020104020203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Gill Sans MT" panose="020B0502020104020203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Gill Sans MT" panose="020B0502020104020203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Gill Sans MT" panose="020B0502020104020203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/>
                <a:t>…</a:t>
              </a:r>
            </a:p>
          </p:txBody>
        </p:sp>
        <p:cxnSp>
          <p:nvCxnSpPr>
            <p:cNvPr id="34" name="Straight Arrow Connector 33"/>
            <p:cNvCxnSpPr>
              <a:stCxn id="7" idx="6"/>
              <a:endCxn id="20" idx="2"/>
            </p:cNvCxnSpPr>
            <p:nvPr/>
          </p:nvCxnSpPr>
          <p:spPr>
            <a:xfrm>
              <a:off x="1693668" y="3375993"/>
              <a:ext cx="1101332" cy="128706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 Placeholder 3"/>
                <p:cNvSpPr txBox="1">
                  <a:spLocks/>
                </p:cNvSpPr>
                <p:nvPr/>
              </p:nvSpPr>
              <p:spPr>
                <a:xfrm rot="2700000">
                  <a:off x="1730521" y="3714451"/>
                  <a:ext cx="1173404" cy="414412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0" indent="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None/>
                    <a:defRPr sz="30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35" name="Text Placeholder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700000">
                  <a:off x="1730521" y="3714451"/>
                  <a:ext cx="1173404" cy="41441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 Placeholder 3"/>
                <p:cNvSpPr txBox="1">
                  <a:spLocks/>
                </p:cNvSpPr>
                <p:nvPr/>
              </p:nvSpPr>
              <p:spPr>
                <a:xfrm rot="16200000">
                  <a:off x="2893525" y="3544407"/>
                  <a:ext cx="1798992" cy="656137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0" indent="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None/>
                    <a:defRPr sz="30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2000" dirty="0" err="1"/>
                    <a:t>ciphertexts</a:t>
                  </a:r>
                  <a:endParaRPr lang="en-US" sz="2000" dirty="0"/>
                </a:p>
              </p:txBody>
            </p:sp>
          </mc:Choice>
          <mc:Fallback xmlns="">
            <p:sp>
              <p:nvSpPr>
                <p:cNvPr id="45" name="Text Placeholder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2893525" y="3544407"/>
                  <a:ext cx="1798992" cy="656137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925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6" name="Left Brace 45"/>
            <p:cNvSpPr/>
            <p:nvPr/>
          </p:nvSpPr>
          <p:spPr>
            <a:xfrm flipH="1">
              <a:off x="2962201" y="3076207"/>
              <a:ext cx="480608" cy="1640904"/>
            </a:xfrm>
            <a:prstGeom prst="leftBrac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073066" y="3069355"/>
            <a:ext cx="1350282" cy="684780"/>
            <a:chOff x="1555156" y="4347171"/>
            <a:chExt cx="1350282" cy="684780"/>
          </a:xfrm>
        </p:grpSpPr>
        <p:cxnSp>
          <p:nvCxnSpPr>
            <p:cNvPr id="42" name="Straight Arrow Connector 41"/>
            <p:cNvCxnSpPr>
              <a:stCxn id="11" idx="6"/>
              <a:endCxn id="21" idx="2"/>
            </p:cNvCxnSpPr>
            <p:nvPr/>
          </p:nvCxnSpPr>
          <p:spPr>
            <a:xfrm>
              <a:off x="1697426" y="4406754"/>
              <a:ext cx="1097574" cy="516504"/>
            </a:xfrm>
            <a:prstGeom prst="straightConnector1">
              <a:avLst/>
            </a:prstGeom>
            <a:ln w="127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 Placeholder 3"/>
                <p:cNvSpPr txBox="1">
                  <a:spLocks/>
                </p:cNvSpPr>
                <p:nvPr/>
              </p:nvSpPr>
              <p:spPr>
                <a:xfrm rot="1800000">
                  <a:off x="1555156" y="4617539"/>
                  <a:ext cx="1173404" cy="414412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0" indent="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None/>
                    <a:defRPr sz="30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8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18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oMath>
                    </m:oMathPara>
                  </a14:m>
                  <a:endParaRPr lang="en-US" sz="1800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Text Placeholder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800000">
                  <a:off x="1555156" y="4617539"/>
                  <a:ext cx="1173404" cy="41441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8" name="Oval 47"/>
            <p:cNvSpPr/>
            <p:nvPr/>
          </p:nvSpPr>
          <p:spPr>
            <a:xfrm>
              <a:off x="2797332" y="4868081"/>
              <a:ext cx="108106" cy="108107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1583504" y="4347171"/>
              <a:ext cx="108106" cy="108107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15640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6 L 0.00191 0.18635 " pathEditMode="relative" rAng="0" ptsTypes="AA">
                                      <p:cBhvr>
                                        <p:cTn id="24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3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13518" y="1420228"/>
            <a:ext cx="7815310" cy="845924"/>
          </a:xfrm>
        </p:spPr>
        <p:txBody>
          <a:bodyPr>
            <a:normAutofit/>
          </a:bodyPr>
          <a:lstStyle/>
          <a:p>
            <a:r>
              <a:rPr lang="en-US" sz="2400" dirty="0"/>
              <a:t>It is possible to </a:t>
            </a:r>
            <a:r>
              <a:rPr lang="en-US" sz="2400" dirty="0">
                <a:solidFill>
                  <a:srgbClr val="C00000"/>
                </a:solidFill>
              </a:rPr>
              <a:t>mathematically define </a:t>
            </a:r>
            <a:r>
              <a:rPr lang="en-US" sz="2400" dirty="0"/>
              <a:t>security for encryption </a:t>
            </a:r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313519" y="2137118"/>
            <a:ext cx="5752279" cy="6007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Guarantees encryption is </a:t>
            </a:r>
            <a:r>
              <a:rPr lang="en-US" sz="2400" dirty="0">
                <a:solidFill>
                  <a:srgbClr val="C00000"/>
                </a:solidFill>
              </a:rPr>
              <a:t>unbreakable</a:t>
            </a:r>
            <a:r>
              <a:rPr lang="en-US" sz="2400" dirty="0"/>
              <a:t>:</a:t>
            </a:r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916360" y="2737830"/>
            <a:ext cx="8029589" cy="1139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No matter what Eve does, she can’t learn </a:t>
            </a:r>
            <a:r>
              <a:rPr lang="en-US" sz="2400" dirty="0">
                <a:solidFill>
                  <a:srgbClr val="C00000"/>
                </a:solidFill>
              </a:rPr>
              <a:t>anything</a:t>
            </a:r>
            <a:r>
              <a:rPr lang="en-US" sz="2400" dirty="0"/>
              <a:t> about the plaintext that she didn’t know before. </a:t>
            </a:r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313519" y="3983185"/>
            <a:ext cx="5752279" cy="6007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Requires key to be larger than message.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Placeholder 3"/>
              <p:cNvSpPr txBox="1">
                <a:spLocks/>
              </p:cNvSpPr>
              <p:nvPr/>
            </p:nvSpPr>
            <p:spPr>
              <a:xfrm>
                <a:off x="366821" y="4872564"/>
                <a:ext cx="10532088" cy="123283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/>
                  <a:t>Huge problem in practice: we want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128</m:t>
                    </m:r>
                  </m:oMath>
                </a14:m>
                <a:r>
                  <a:rPr lang="en-US" sz="2400" dirty="0"/>
                  <a:t> bit key for gigabytes (if not </a:t>
                </a:r>
                <a:r>
                  <a:rPr lang="en-US" sz="2400" dirty="0" err="1"/>
                  <a:t>terrabytes</a:t>
                </a:r>
                <a:r>
                  <a:rPr lang="en-US" sz="2400" dirty="0"/>
                  <a:t>) of communication.  </a:t>
                </a:r>
              </a:p>
            </p:txBody>
          </p:sp>
        </mc:Choice>
        <mc:Fallback xmlns="">
          <p:sp>
            <p:nvSpPr>
              <p:cNvPr id="8" name="Tex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821" y="4872564"/>
                <a:ext cx="10532088" cy="1232835"/>
              </a:xfrm>
              <a:prstGeom prst="rect">
                <a:avLst/>
              </a:prstGeom>
              <a:blipFill>
                <a:blip r:embed="rId2"/>
                <a:stretch>
                  <a:fillRect l="-868" t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 Placeholder 3"/>
          <p:cNvSpPr txBox="1">
            <a:spLocks/>
          </p:cNvSpPr>
          <p:nvPr/>
        </p:nvSpPr>
        <p:spPr>
          <a:xfrm>
            <a:off x="5549414" y="2162995"/>
            <a:ext cx="3396536" cy="6007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i="1" dirty="0"/>
              <a:t>(for eavesdropping adversary)</a:t>
            </a:r>
          </a:p>
        </p:txBody>
      </p:sp>
    </p:spTree>
    <p:extLst>
      <p:ext uri="{BB962C8B-B14F-4D97-AF65-F5344CB8AC3E}">
        <p14:creationId xmlns:p14="http://schemas.microsoft.com/office/powerpoint/2010/main" val="1205993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68556" y="-103602"/>
            <a:ext cx="8999444" cy="1091131"/>
          </a:xfrm>
        </p:spPr>
        <p:txBody>
          <a:bodyPr/>
          <a:lstStyle/>
          <a:p>
            <a:r>
              <a:rPr lang="en-US" dirty="0"/>
              <a:t>Example 1: Mary’s cipher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668557" y="1200376"/>
            <a:ext cx="6949927" cy="1002292"/>
          </a:xfrm>
        </p:spPr>
        <p:txBody>
          <a:bodyPr>
            <a:normAutofit/>
          </a:bodyPr>
          <a:lstStyle/>
          <a:p>
            <a:r>
              <a:rPr lang="en-US" sz="2400" dirty="0"/>
              <a:t>Mary queen of Scot planned to assassinate her cousin queen Elisabeth in 1587.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3927" y="29294"/>
            <a:ext cx="1743984" cy="2173374"/>
          </a:xfrm>
          <a:prstGeom prst="rect">
            <a:avLst/>
          </a:prstGeom>
        </p:spPr>
      </p:pic>
      <p:sp>
        <p:nvSpPr>
          <p:cNvPr id="6" name="Text Placeholder 3"/>
          <p:cNvSpPr txBox="1">
            <a:spLocks/>
          </p:cNvSpPr>
          <p:nvPr/>
        </p:nvSpPr>
        <p:spPr>
          <a:xfrm>
            <a:off x="1668556" y="2096167"/>
            <a:ext cx="7292264" cy="8228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Communicated plot using </a:t>
            </a:r>
            <a:r>
              <a:rPr lang="en-US" sz="2400" dirty="0">
                <a:solidFill>
                  <a:srgbClr val="C00000"/>
                </a:solidFill>
              </a:rPr>
              <a:t>substitution cipher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067" b="95237"/>
          <a:stretch/>
        </p:blipFill>
        <p:spPr>
          <a:xfrm>
            <a:off x="1786965" y="2889552"/>
            <a:ext cx="2682934" cy="3266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" b="54155"/>
          <a:stretch/>
        </p:blipFill>
        <p:spPr>
          <a:xfrm>
            <a:off x="4917386" y="2679251"/>
            <a:ext cx="5426294" cy="838416"/>
          </a:xfrm>
          <a:prstGeom prst="rect">
            <a:avLst/>
          </a:prstGeom>
        </p:spPr>
      </p:pic>
      <p:sp>
        <p:nvSpPr>
          <p:cNvPr id="9" name="Text Placeholder 3"/>
          <p:cNvSpPr txBox="1">
            <a:spLocks/>
          </p:cNvSpPr>
          <p:nvPr/>
        </p:nvSpPr>
        <p:spPr>
          <a:xfrm>
            <a:off x="1668556" y="3679837"/>
            <a:ext cx="7436406" cy="6288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Sir Francis </a:t>
            </a:r>
            <a:r>
              <a:rPr lang="en-US" sz="2400" dirty="0" err="1"/>
              <a:t>Walsingham</a:t>
            </a:r>
            <a:r>
              <a:rPr lang="en-US" sz="2400" dirty="0"/>
              <a:t> broke it using </a:t>
            </a:r>
            <a:r>
              <a:rPr lang="en-US" sz="2400" dirty="0">
                <a:solidFill>
                  <a:srgbClr val="C00000"/>
                </a:solidFill>
              </a:rPr>
              <a:t>frequency analysis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128" y="4204551"/>
            <a:ext cx="3193644" cy="255491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2" t="-1" r="709" b="28318"/>
          <a:stretch/>
        </p:blipFill>
        <p:spPr>
          <a:xfrm>
            <a:off x="2871600" y="1259728"/>
            <a:ext cx="5789191" cy="4681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081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  <p:bldP spid="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Thursday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18593" y="1644379"/>
            <a:ext cx="11586192" cy="3765821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Join Piazza and Canvas (put course in Cart) if you haven’t already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Read </a:t>
            </a:r>
            <a:r>
              <a:rPr lang="en-US" dirty="0">
                <a:solidFill>
                  <a:srgbClr val="C00000"/>
                </a:solidFill>
              </a:rPr>
              <a:t>Lecture 2: Computational Security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Do </a:t>
            </a:r>
            <a:r>
              <a:rPr lang="en-US" dirty="0">
                <a:solidFill>
                  <a:srgbClr val="C00000"/>
                </a:solidFill>
              </a:rPr>
              <a:t>not so short quiz</a:t>
            </a:r>
            <a:r>
              <a:rPr lang="en-US" dirty="0"/>
              <a:t> on canvas by Thursday 9am.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Homework zero due on </a:t>
            </a:r>
            <a:r>
              <a:rPr lang="en-US" dirty="0">
                <a:solidFill>
                  <a:srgbClr val="C00000"/>
                </a:solidFill>
              </a:rPr>
              <a:t>Thursday midnight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</a:rPr>
              <a:t>Homework one </a:t>
            </a:r>
            <a:r>
              <a:rPr lang="en-US" dirty="0"/>
              <a:t>published Thursday afternoon, due</a:t>
            </a:r>
            <a:r>
              <a:rPr lang="en-US" dirty="0">
                <a:solidFill>
                  <a:srgbClr val="C00000"/>
                </a:solidFill>
              </a:rPr>
              <a:t> next Wednesday midnight.</a:t>
            </a:r>
          </a:p>
        </p:txBody>
      </p:sp>
    </p:spTree>
    <p:extLst>
      <p:ext uri="{BB962C8B-B14F-4D97-AF65-F5344CB8AC3E}">
        <p14:creationId xmlns:p14="http://schemas.microsoft.com/office/powerpoint/2010/main" val="12495314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Overtime: </a:t>
            </a:r>
            <a:br>
              <a:rPr lang="en-US" sz="3600" dirty="0"/>
            </a:br>
            <a:r>
              <a:rPr lang="en-US" sz="3600" dirty="0"/>
              <a:t>Using the crypto mindset beyond crypto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668558" y="1225274"/>
            <a:ext cx="8932831" cy="60975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One example: </a:t>
            </a:r>
            <a:r>
              <a:rPr lang="en-US" sz="2400" dirty="0"/>
              <a:t>preventing overfitting in machine learning.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177" y="2343529"/>
            <a:ext cx="249831" cy="4979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525" y="2168925"/>
            <a:ext cx="249831" cy="4979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008" y="2666922"/>
            <a:ext cx="249831" cy="4979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670" y="2575795"/>
            <a:ext cx="249831" cy="4979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251" y="3186247"/>
            <a:ext cx="249831" cy="4979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843" y="3164919"/>
            <a:ext cx="249831" cy="49799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416" y="2264817"/>
            <a:ext cx="249831" cy="49799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435" y="2937248"/>
            <a:ext cx="249831" cy="49799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082" y="3662916"/>
            <a:ext cx="249831" cy="49799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604" y="3633333"/>
            <a:ext cx="249831" cy="49799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127" y="1986671"/>
            <a:ext cx="249831" cy="49799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598" y="3911914"/>
            <a:ext cx="249831" cy="49799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231" y="3831080"/>
            <a:ext cx="249831" cy="49799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099" y="3850700"/>
            <a:ext cx="249831" cy="49799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665" y="4215846"/>
            <a:ext cx="249831" cy="49799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320" y="4409911"/>
            <a:ext cx="249831" cy="497997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5205823" y="2468251"/>
            <a:ext cx="1454810" cy="717995"/>
            <a:chOff x="3681823" y="2468250"/>
            <a:chExt cx="1454810" cy="717995"/>
          </a:xfrm>
        </p:grpSpPr>
        <p:sp>
          <p:nvSpPr>
            <p:cNvPr id="22" name="Down Arrow 21"/>
            <p:cNvSpPr/>
            <p:nvPr/>
          </p:nvSpPr>
          <p:spPr>
            <a:xfrm>
              <a:off x="3681823" y="2468250"/>
              <a:ext cx="1326181" cy="717995"/>
            </a:xfrm>
            <a:prstGeom prst="downArrow">
              <a:avLst>
                <a:gd name="adj1" fmla="val 61872"/>
                <a:gd name="adj2" fmla="val 50000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880196" y="2485032"/>
              <a:ext cx="12564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Training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125251" y="3350692"/>
            <a:ext cx="1436013" cy="531638"/>
            <a:chOff x="3601250" y="3350692"/>
            <a:chExt cx="1436013" cy="531638"/>
          </a:xfrm>
        </p:grpSpPr>
        <p:sp>
          <p:nvSpPr>
            <p:cNvPr id="24" name="Oval 23"/>
            <p:cNvSpPr/>
            <p:nvPr/>
          </p:nvSpPr>
          <p:spPr>
            <a:xfrm>
              <a:off x="3601250" y="3350692"/>
              <a:ext cx="1391627" cy="531638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780826" y="3394620"/>
              <a:ext cx="12564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Classifier</a:t>
              </a:r>
            </a:p>
          </p:txBody>
        </p:sp>
      </p:grpSp>
      <p:sp>
        <p:nvSpPr>
          <p:cNvPr id="28" name="Text Placeholder 3"/>
          <p:cNvSpPr txBox="1">
            <a:spLocks/>
          </p:cNvSpPr>
          <p:nvPr/>
        </p:nvSpPr>
        <p:spPr>
          <a:xfrm>
            <a:off x="1701864" y="5192739"/>
            <a:ext cx="8899525" cy="919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C00000"/>
                </a:solidFill>
              </a:rPr>
              <a:t>Idea: </a:t>
            </a:r>
            <a:r>
              <a:rPr lang="en-US" sz="2400" dirty="0"/>
              <a:t>Treat training algorithm as </a:t>
            </a:r>
            <a:r>
              <a:rPr lang="en-US" sz="2400" dirty="0">
                <a:solidFill>
                  <a:srgbClr val="C00000"/>
                </a:solidFill>
              </a:rPr>
              <a:t>attacker</a:t>
            </a:r>
            <a:r>
              <a:rPr lang="en-US" sz="2400" dirty="0"/>
              <a:t> to prevent it learning “too much” about the particular sample.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323" y="2271869"/>
            <a:ext cx="4155036" cy="2661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049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0.26823 -0.08149 " pathEditMode="relative" rAng="0" ptsTypes="AA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03" y="-4074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07407E-6 L 0.40173 -0.17061 " pathEditMode="relative" rAng="0" ptsTypes="AA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87" y="-8542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07407E-6 L 0.35365 -0.32061 " pathEditMode="relative" rAng="0" ptsTypes="AA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74" y="-1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Enigma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48898" y="1126279"/>
            <a:ext cx="6665336" cy="993285"/>
          </a:xfrm>
        </p:spPr>
        <p:txBody>
          <a:bodyPr>
            <a:noAutofit/>
          </a:bodyPr>
          <a:lstStyle/>
          <a:p>
            <a:r>
              <a:rPr lang="en-US" sz="2400" dirty="0"/>
              <a:t>A typewriter* that based on wires and rotor setting would emit different letter for every keypress.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7F26"/>
              </a:clrFrom>
              <a:clrTo>
                <a:srgbClr val="FF7F2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500" y="125068"/>
            <a:ext cx="2610976" cy="1958232"/>
          </a:xfrm>
          <a:prstGeom prst="rect">
            <a:avLst/>
          </a:prstGeom>
        </p:spPr>
      </p:pic>
      <p:sp>
        <p:nvSpPr>
          <p:cNvPr id="8" name="Text Placeholder 3"/>
          <p:cNvSpPr txBox="1">
            <a:spLocks/>
          </p:cNvSpPr>
          <p:nvPr/>
        </p:nvSpPr>
        <p:spPr>
          <a:xfrm>
            <a:off x="1700366" y="1953084"/>
            <a:ext cx="1613440" cy="46707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current state</a:t>
            </a:r>
          </a:p>
        </p:txBody>
      </p:sp>
      <p:sp>
        <p:nvSpPr>
          <p:cNvPr id="9" name="Text Placeholder 3"/>
          <p:cNvSpPr txBox="1">
            <a:spLocks/>
          </p:cNvSpPr>
          <p:nvPr/>
        </p:nvSpPr>
        <p:spPr>
          <a:xfrm>
            <a:off x="1700366" y="2656294"/>
            <a:ext cx="1613440" cy="49739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letter typed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3600185" y="2254361"/>
            <a:ext cx="1597687" cy="5300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3"/>
          <p:cNvSpPr txBox="1">
            <a:spLocks/>
          </p:cNvSpPr>
          <p:nvPr/>
        </p:nvSpPr>
        <p:spPr>
          <a:xfrm>
            <a:off x="5364676" y="1959786"/>
            <a:ext cx="1613440" cy="46707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new state</a:t>
            </a:r>
          </a:p>
        </p:txBody>
      </p:sp>
      <p:sp>
        <p:nvSpPr>
          <p:cNvPr id="12" name="Text Placeholder 3"/>
          <p:cNvSpPr txBox="1">
            <a:spLocks/>
          </p:cNvSpPr>
          <p:nvPr/>
        </p:nvSpPr>
        <p:spPr>
          <a:xfrm>
            <a:off x="5364676" y="2662996"/>
            <a:ext cx="1613440" cy="49739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letter output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 Placeholder 3"/>
              <p:cNvSpPr txBox="1">
                <a:spLocks/>
              </p:cNvSpPr>
              <p:nvPr/>
            </p:nvSpPr>
            <p:spPr>
              <a:xfrm>
                <a:off x="329286" y="3314930"/>
                <a:ext cx="8028793" cy="67335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/>
                  <a:t>About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113</m:t>
                        </m:r>
                      </m:sup>
                    </m:sSup>
                  </m:oMath>
                </a14:m>
                <a:r>
                  <a:rPr lang="en-US" sz="2400" dirty="0"/>
                  <a:t> possibilities to set the wirings and rotors.</a:t>
                </a:r>
              </a:p>
            </p:txBody>
          </p:sp>
        </mc:Choice>
        <mc:Fallback xmlns="">
          <p:sp>
            <p:nvSpPr>
              <p:cNvPr id="13" name="Tex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286" y="3314930"/>
                <a:ext cx="8028793" cy="673355"/>
              </a:xfrm>
              <a:prstGeom prst="rect">
                <a:avLst/>
              </a:prstGeom>
              <a:blipFill>
                <a:blip r:embed="rId3"/>
                <a:stretch>
                  <a:fillRect l="-1139" t="-1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Placeholder 3"/>
              <p:cNvSpPr txBox="1">
                <a:spLocks/>
              </p:cNvSpPr>
              <p:nvPr/>
            </p:nvSpPr>
            <p:spPr>
              <a:xfrm>
                <a:off x="329286" y="3713068"/>
                <a:ext cx="8747251" cy="67335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/>
                  <a:t>Lightspeed supercomputer will take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≫10</m:t>
                        </m:r>
                      </m:e>
                      <m:sup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17</m:t>
                        </m:r>
                      </m:sup>
                    </m:sSup>
                  </m:oMath>
                </a14:m>
                <a:r>
                  <a:rPr lang="en-US" sz="2400" dirty="0"/>
                  <a:t> years to check them all </a:t>
                </a:r>
              </a:p>
            </p:txBody>
          </p:sp>
        </mc:Choice>
        <mc:Fallback xmlns="">
          <p:sp>
            <p:nvSpPr>
              <p:cNvPr id="14" name="Tex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286" y="3713068"/>
                <a:ext cx="8747251" cy="673355"/>
              </a:xfrm>
              <a:prstGeom prst="rect">
                <a:avLst/>
              </a:prstGeom>
              <a:blipFill>
                <a:blip r:embed="rId4"/>
                <a:stretch>
                  <a:fillRect l="-1045" t="-12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 Placeholder 3"/>
              <p:cNvSpPr txBox="1">
                <a:spLocks/>
              </p:cNvSpPr>
              <p:nvPr/>
            </p:nvSpPr>
            <p:spPr>
              <a:xfrm>
                <a:off x="7659882" y="4139706"/>
                <a:ext cx="4285783" cy="480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i="1" dirty="0"/>
                  <a:t>(universe is only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</m:oMath>
                </a14:m>
                <a:r>
                  <a:rPr lang="en-US" sz="2000" i="1" dirty="0"/>
                  <a:t> years old)</a:t>
                </a:r>
              </a:p>
            </p:txBody>
          </p:sp>
        </mc:Choice>
        <mc:Fallback xmlns="">
          <p:sp>
            <p:nvSpPr>
              <p:cNvPr id="15" name="Tex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9882" y="4139706"/>
                <a:ext cx="4285783" cy="480588"/>
              </a:xfrm>
              <a:prstGeom prst="rect">
                <a:avLst/>
              </a:prstGeom>
              <a:blipFill>
                <a:blip r:embed="rId5"/>
                <a:stretch>
                  <a:fillRect l="-1565" t="-126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 Placeholder 3"/>
          <p:cNvSpPr txBox="1">
            <a:spLocks/>
          </p:cNvSpPr>
          <p:nvPr/>
        </p:nvSpPr>
        <p:spPr>
          <a:xfrm>
            <a:off x="263192" y="4435633"/>
            <a:ext cx="5929180" cy="6131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Believed impossible to break by Germans.</a:t>
            </a:r>
          </a:p>
        </p:txBody>
      </p:sp>
      <p:sp>
        <p:nvSpPr>
          <p:cNvPr id="17" name="Text Placeholder 3"/>
          <p:cNvSpPr txBox="1">
            <a:spLocks/>
          </p:cNvSpPr>
          <p:nvPr/>
        </p:nvSpPr>
        <p:spPr>
          <a:xfrm>
            <a:off x="263192" y="4997851"/>
            <a:ext cx="7486673" cy="6131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Broken via heroic efforts by British at Bletchley park</a:t>
            </a:r>
          </a:p>
        </p:txBody>
      </p:sp>
      <p:sp>
        <p:nvSpPr>
          <p:cNvPr id="18" name="Text Placeholder 3"/>
          <p:cNvSpPr txBox="1">
            <a:spLocks/>
          </p:cNvSpPr>
          <p:nvPr/>
        </p:nvSpPr>
        <p:spPr>
          <a:xfrm>
            <a:off x="962332" y="5574796"/>
            <a:ext cx="8114204" cy="5595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Cut German U-Boat success in sinking ships by ~90%</a:t>
            </a:r>
          </a:p>
        </p:txBody>
      </p:sp>
      <p:sp>
        <p:nvSpPr>
          <p:cNvPr id="19" name="Text Placeholder 3"/>
          <p:cNvSpPr txBox="1">
            <a:spLocks/>
          </p:cNvSpPr>
          <p:nvPr/>
        </p:nvSpPr>
        <p:spPr>
          <a:xfrm>
            <a:off x="962332" y="5959932"/>
            <a:ext cx="8114204" cy="5595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Sank about 60% of German U-Boats in Mediterranean</a:t>
            </a:r>
          </a:p>
        </p:txBody>
      </p:sp>
      <p:sp>
        <p:nvSpPr>
          <p:cNvPr id="20" name="Text Placeholder 3"/>
          <p:cNvSpPr txBox="1">
            <a:spLocks/>
          </p:cNvSpPr>
          <p:nvPr/>
        </p:nvSpPr>
        <p:spPr>
          <a:xfrm>
            <a:off x="962332" y="6372347"/>
            <a:ext cx="8114204" cy="5595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Crucial to success of Normandy D-day landing.</a:t>
            </a:r>
          </a:p>
        </p:txBody>
      </p:sp>
    </p:spTree>
    <p:extLst>
      <p:ext uri="{BB962C8B-B14F-4D97-AF65-F5344CB8AC3E}">
        <p14:creationId xmlns:p14="http://schemas.microsoft.com/office/powerpoint/2010/main" val="611040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626159" y="3885363"/>
            <a:ext cx="8378651" cy="35001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46000">
                <a:schemeClr val="accent2">
                  <a:lumMod val="95000"/>
                  <a:lumOff val="5000"/>
                </a:schemeClr>
              </a:gs>
              <a:gs pos="100000">
                <a:schemeClr val="accent2">
                  <a:lumMod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i="1" dirty="0">
                <a:solidFill>
                  <a:schemeClr val="tx1"/>
                </a:solidFill>
              </a:rPr>
              <a:t>       1976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Modern Cryptography (1976- 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668558" y="1091132"/>
            <a:ext cx="6992843" cy="1104963"/>
          </a:xfrm>
        </p:spPr>
        <p:txBody>
          <a:bodyPr>
            <a:normAutofit/>
          </a:bodyPr>
          <a:lstStyle/>
          <a:p>
            <a:r>
              <a:rPr lang="en-US" sz="2800" i="1" dirty="0">
                <a:solidFill>
                  <a:srgbClr val="C00000"/>
                </a:solidFill>
              </a:rPr>
              <a:t>“We stand today on the brink of a revolution in cryptography”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3360" y="174330"/>
            <a:ext cx="1453758" cy="2062067"/>
          </a:xfrm>
          <a:prstGeom prst="rect">
            <a:avLst/>
          </a:prstGeom>
        </p:spPr>
      </p:pic>
      <p:sp>
        <p:nvSpPr>
          <p:cNvPr id="6" name="Text Placeholder 3"/>
          <p:cNvSpPr txBox="1">
            <a:spLocks/>
          </p:cNvSpPr>
          <p:nvPr/>
        </p:nvSpPr>
        <p:spPr>
          <a:xfrm>
            <a:off x="3795584" y="1663609"/>
            <a:ext cx="4656043" cy="4864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Whit </a:t>
            </a:r>
            <a:r>
              <a:rPr lang="en-US" sz="2000" dirty="0" err="1"/>
              <a:t>Diffie</a:t>
            </a:r>
            <a:r>
              <a:rPr lang="en-US" sz="2000" dirty="0"/>
              <a:t> and Martin Hellman, 1976</a:t>
            </a:r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1790812" y="2965856"/>
            <a:ext cx="1622279" cy="440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i="1" dirty="0"/>
              <a:t>Mary’s cipher</a:t>
            </a: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3812206" y="2525320"/>
            <a:ext cx="1072969" cy="440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i="1" dirty="0"/>
              <a:t>Data</a:t>
            </a:r>
          </a:p>
        </p:txBody>
      </p:sp>
      <p:sp>
        <p:nvSpPr>
          <p:cNvPr id="9" name="Text Placeholder 3"/>
          <p:cNvSpPr txBox="1">
            <a:spLocks/>
          </p:cNvSpPr>
          <p:nvPr/>
        </p:nvSpPr>
        <p:spPr>
          <a:xfrm>
            <a:off x="5225674" y="2525320"/>
            <a:ext cx="1072969" cy="440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i="1" dirty="0"/>
              <a:t>Cycles</a:t>
            </a:r>
          </a:p>
        </p:txBody>
      </p:sp>
      <p:sp>
        <p:nvSpPr>
          <p:cNvPr id="10" name="Text Placeholder 3"/>
          <p:cNvSpPr txBox="1">
            <a:spLocks/>
          </p:cNvSpPr>
          <p:nvPr/>
        </p:nvSpPr>
        <p:spPr>
          <a:xfrm>
            <a:off x="6641082" y="2525320"/>
            <a:ext cx="1735894" cy="440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i="1" dirty="0"/>
              <a:t>Person-years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1668557" y="2877973"/>
            <a:ext cx="838535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626158" y="3387968"/>
            <a:ext cx="838535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626158" y="4705934"/>
            <a:ext cx="838535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3"/>
          <p:cNvSpPr txBox="1">
            <a:spLocks/>
          </p:cNvSpPr>
          <p:nvPr/>
        </p:nvSpPr>
        <p:spPr>
          <a:xfrm>
            <a:off x="2189927" y="3465787"/>
            <a:ext cx="1122681" cy="440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i="1" dirty="0"/>
              <a:t>Enigma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1626158" y="3885362"/>
            <a:ext cx="838535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619459" y="4237052"/>
            <a:ext cx="838535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3"/>
          <p:cNvSpPr txBox="1">
            <a:spLocks/>
          </p:cNvSpPr>
          <p:nvPr/>
        </p:nvSpPr>
        <p:spPr>
          <a:xfrm>
            <a:off x="1601039" y="4292194"/>
            <a:ext cx="2364711" cy="440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i="1" dirty="0" err="1"/>
              <a:t>Diffie</a:t>
            </a:r>
            <a:r>
              <a:rPr lang="en-US" sz="2000" i="1" dirty="0"/>
              <a:t>-Hellman/RSA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3693298" y="2525320"/>
            <a:ext cx="39650" cy="2180614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 Placeholder 3"/>
              <p:cNvSpPr txBox="1">
                <a:spLocks/>
              </p:cNvSpPr>
              <p:nvPr/>
            </p:nvSpPr>
            <p:spPr>
              <a:xfrm>
                <a:off x="3793782" y="2944895"/>
                <a:ext cx="1170370" cy="44053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2000" i="1" dirty="0"/>
                  <a:t> bytes</a:t>
                </a:r>
              </a:p>
            </p:txBody>
          </p:sp>
        </mc:Choice>
        <mc:Fallback xmlns="">
          <p:sp>
            <p:nvSpPr>
              <p:cNvPr id="26" name="Tex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3782" y="2944895"/>
                <a:ext cx="1170370" cy="440536"/>
              </a:xfrm>
              <a:prstGeom prst="rect">
                <a:avLst/>
              </a:prstGeom>
              <a:blipFill>
                <a:blip r:embed="rId4"/>
                <a:stretch>
                  <a:fillRect t="-13889" r="-3125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 Placeholder 3"/>
              <p:cNvSpPr txBox="1">
                <a:spLocks/>
              </p:cNvSpPr>
              <p:nvPr/>
            </p:nvSpPr>
            <p:spPr>
              <a:xfrm>
                <a:off x="3780115" y="3454889"/>
                <a:ext cx="1445558" cy="44053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</m:sSup>
                  </m:oMath>
                </a14:m>
                <a:r>
                  <a:rPr lang="en-US" sz="2000" i="1" dirty="0"/>
                  <a:t> bytes</a:t>
                </a:r>
              </a:p>
            </p:txBody>
          </p:sp>
        </mc:Choice>
        <mc:Fallback xmlns="">
          <p:sp>
            <p:nvSpPr>
              <p:cNvPr id="28" name="Tex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0115" y="3454889"/>
                <a:ext cx="1445558" cy="440536"/>
              </a:xfrm>
              <a:prstGeom prst="rect">
                <a:avLst/>
              </a:prstGeom>
              <a:blipFill>
                <a:blip r:embed="rId5"/>
                <a:stretch>
                  <a:fillRect t="-15278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 Placeholder 3"/>
          <p:cNvSpPr txBox="1">
            <a:spLocks/>
          </p:cNvSpPr>
          <p:nvPr/>
        </p:nvSpPr>
        <p:spPr>
          <a:xfrm>
            <a:off x="8859363" y="2521371"/>
            <a:ext cx="990638" cy="440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i="1" dirty="0"/>
              <a:t>Result</a:t>
            </a:r>
          </a:p>
        </p:txBody>
      </p:sp>
      <p:sp>
        <p:nvSpPr>
          <p:cNvPr id="30" name="Text Placeholder 3"/>
          <p:cNvSpPr txBox="1">
            <a:spLocks/>
          </p:cNvSpPr>
          <p:nvPr/>
        </p:nvSpPr>
        <p:spPr>
          <a:xfrm>
            <a:off x="5373052" y="2961641"/>
            <a:ext cx="736413" cy="440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i="1" dirty="0"/>
              <a:t>N/A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 Placeholder 3"/>
              <p:cNvSpPr txBox="1">
                <a:spLocks/>
              </p:cNvSpPr>
              <p:nvPr/>
            </p:nvSpPr>
            <p:spPr>
              <a:xfrm>
                <a:off x="6650867" y="2955793"/>
                <a:ext cx="736413" cy="44053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31" name="Tex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0867" y="2955793"/>
                <a:ext cx="736413" cy="44053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 Placeholder 3"/>
          <p:cNvSpPr txBox="1">
            <a:spLocks/>
          </p:cNvSpPr>
          <p:nvPr/>
        </p:nvSpPr>
        <p:spPr>
          <a:xfrm>
            <a:off x="9151142" y="2990118"/>
            <a:ext cx="921201" cy="440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i="1" dirty="0"/>
              <a:t>Broken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 Placeholder 3"/>
              <p:cNvSpPr txBox="1">
                <a:spLocks/>
              </p:cNvSpPr>
              <p:nvPr/>
            </p:nvSpPr>
            <p:spPr>
              <a:xfrm>
                <a:off x="5373052" y="3463192"/>
                <a:ext cx="736413" cy="44053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13</m:t>
                          </m:r>
                        </m:sup>
                      </m:sSup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33" name="Tex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3052" y="3463192"/>
                <a:ext cx="736413" cy="44053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 Placeholder 3"/>
              <p:cNvSpPr txBox="1">
                <a:spLocks/>
              </p:cNvSpPr>
              <p:nvPr/>
            </p:nvSpPr>
            <p:spPr>
              <a:xfrm>
                <a:off x="6770552" y="3466437"/>
                <a:ext cx="736413" cy="44053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34" name="Tex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0552" y="3466437"/>
                <a:ext cx="736413" cy="44053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 Placeholder 3"/>
          <p:cNvSpPr txBox="1">
            <a:spLocks/>
          </p:cNvSpPr>
          <p:nvPr/>
        </p:nvSpPr>
        <p:spPr>
          <a:xfrm>
            <a:off x="9132707" y="3443990"/>
            <a:ext cx="921201" cy="440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i="1" dirty="0"/>
              <a:t>Broken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 Placeholder 3"/>
              <p:cNvSpPr txBox="1">
                <a:spLocks/>
              </p:cNvSpPr>
              <p:nvPr/>
            </p:nvSpPr>
            <p:spPr>
              <a:xfrm>
                <a:off x="3795583" y="4290520"/>
                <a:ext cx="1445558" cy="44053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22</m:t>
                        </m:r>
                      </m:sup>
                    </m:sSup>
                  </m:oMath>
                </a14:m>
                <a:r>
                  <a:rPr lang="en-US" sz="2000" i="1" dirty="0"/>
                  <a:t> bytes</a:t>
                </a:r>
              </a:p>
            </p:txBody>
          </p:sp>
        </mc:Choice>
        <mc:Fallback>
          <p:sp>
            <p:nvSpPr>
              <p:cNvPr id="36" name="Tex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5583" y="4290520"/>
                <a:ext cx="1445558" cy="440536"/>
              </a:xfrm>
              <a:prstGeom prst="rect">
                <a:avLst/>
              </a:prstGeom>
              <a:blipFill>
                <a:blip r:embed="rId9"/>
                <a:stretch>
                  <a:fillRect t="-15278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 Placeholder 3"/>
              <p:cNvSpPr txBox="1">
                <a:spLocks/>
              </p:cNvSpPr>
              <p:nvPr/>
            </p:nvSpPr>
            <p:spPr>
              <a:xfrm>
                <a:off x="6770552" y="4294685"/>
                <a:ext cx="736413" cy="44053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37" name="Tex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0552" y="4294685"/>
                <a:ext cx="736413" cy="44053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 Placeholder 3"/>
              <p:cNvSpPr txBox="1">
                <a:spLocks/>
              </p:cNvSpPr>
              <p:nvPr/>
            </p:nvSpPr>
            <p:spPr>
              <a:xfrm>
                <a:off x="5337426" y="4309032"/>
                <a:ext cx="736413" cy="44053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25</m:t>
                          </m:r>
                        </m:sup>
                      </m:sSup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38" name="Tex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7426" y="4309032"/>
                <a:ext cx="736413" cy="44053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 Placeholder 3"/>
          <p:cNvSpPr txBox="1">
            <a:spLocks/>
          </p:cNvSpPr>
          <p:nvPr/>
        </p:nvSpPr>
        <p:spPr>
          <a:xfrm>
            <a:off x="9124333" y="4284703"/>
            <a:ext cx="1267866" cy="440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i="1" dirty="0"/>
              <a:t>Unbroken!</a:t>
            </a:r>
          </a:p>
        </p:txBody>
      </p:sp>
      <p:cxnSp>
        <p:nvCxnSpPr>
          <p:cNvPr id="40" name="Straight Connector 39"/>
          <p:cNvCxnSpPr/>
          <p:nvPr/>
        </p:nvCxnSpPr>
        <p:spPr>
          <a:xfrm flipV="1">
            <a:off x="5101744" y="2537045"/>
            <a:ext cx="39650" cy="2180614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6434828" y="2538721"/>
            <a:ext cx="39650" cy="2180614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8446178" y="2530346"/>
            <a:ext cx="39650" cy="2180614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4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7265" y="2968509"/>
            <a:ext cx="344629" cy="344629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6513" y="3484660"/>
            <a:ext cx="344629" cy="344629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6512" y="4141285"/>
            <a:ext cx="458318" cy="477616"/>
          </a:xfrm>
          <a:prstGeom prst="rect">
            <a:avLst/>
          </a:prstGeom>
        </p:spPr>
      </p:pic>
      <p:sp>
        <p:nvSpPr>
          <p:cNvPr id="46" name="Text Placeholder 3"/>
          <p:cNvSpPr txBox="1">
            <a:spLocks/>
          </p:cNvSpPr>
          <p:nvPr/>
        </p:nvSpPr>
        <p:spPr>
          <a:xfrm>
            <a:off x="1575983" y="5010107"/>
            <a:ext cx="9066963" cy="6436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i="1" dirty="0"/>
              <a:t>DH/RSA are </a:t>
            </a:r>
            <a:r>
              <a:rPr lang="en-US" sz="2800" i="1" dirty="0">
                <a:solidFill>
                  <a:srgbClr val="C00000"/>
                </a:solidFill>
              </a:rPr>
              <a:t>simpler</a:t>
            </a:r>
            <a:r>
              <a:rPr lang="en-US" sz="2800" i="1" dirty="0"/>
              <a:t> than Enigma, and allow </a:t>
            </a:r>
            <a:r>
              <a:rPr lang="en-US" sz="2800" i="1" dirty="0">
                <a:solidFill>
                  <a:srgbClr val="C00000"/>
                </a:solidFill>
              </a:rPr>
              <a:t>public</a:t>
            </a:r>
            <a:r>
              <a:rPr lang="en-US" sz="2800" i="1" dirty="0"/>
              <a:t> encryption key </a:t>
            </a:r>
          </a:p>
        </p:txBody>
      </p:sp>
      <p:sp>
        <p:nvSpPr>
          <p:cNvPr id="47" name="Text Placeholder 3"/>
          <p:cNvSpPr txBox="1">
            <a:spLocks/>
          </p:cNvSpPr>
          <p:nvPr/>
        </p:nvSpPr>
        <p:spPr>
          <a:xfrm>
            <a:off x="1546834" y="5964489"/>
            <a:ext cx="3920003" cy="6436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i="1" dirty="0"/>
              <a:t>Security through obscurity</a:t>
            </a:r>
          </a:p>
        </p:txBody>
      </p:sp>
      <p:sp>
        <p:nvSpPr>
          <p:cNvPr id="48" name="Text Placeholder 3"/>
          <p:cNvSpPr txBox="1">
            <a:spLocks/>
          </p:cNvSpPr>
          <p:nvPr/>
        </p:nvSpPr>
        <p:spPr>
          <a:xfrm>
            <a:off x="6171413" y="5964489"/>
            <a:ext cx="2551090" cy="6436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i="1" dirty="0"/>
              <a:t>Security through</a:t>
            </a:r>
          </a:p>
        </p:txBody>
      </p:sp>
      <p:sp>
        <p:nvSpPr>
          <p:cNvPr id="49" name="Text Placeholder 3"/>
          <p:cNvSpPr txBox="1">
            <a:spLocks/>
          </p:cNvSpPr>
          <p:nvPr/>
        </p:nvSpPr>
        <p:spPr>
          <a:xfrm>
            <a:off x="8419375" y="5966991"/>
            <a:ext cx="1634532" cy="641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i="1" dirty="0"/>
              <a:t>simplicity</a:t>
            </a:r>
          </a:p>
        </p:txBody>
      </p:sp>
      <p:sp>
        <p:nvSpPr>
          <p:cNvPr id="50" name="Right Arrow 49"/>
          <p:cNvSpPr/>
          <p:nvPr/>
        </p:nvSpPr>
        <p:spPr>
          <a:xfrm>
            <a:off x="5225674" y="5961872"/>
            <a:ext cx="848165" cy="4891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 Placeholder 3"/>
          <p:cNvSpPr txBox="1">
            <a:spLocks/>
          </p:cNvSpPr>
          <p:nvPr/>
        </p:nvSpPr>
        <p:spPr>
          <a:xfrm>
            <a:off x="8404738" y="5964855"/>
            <a:ext cx="2297192" cy="7052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i="1" dirty="0">
                <a:solidFill>
                  <a:srgbClr val="C00000"/>
                </a:solidFill>
              </a:rPr>
              <a:t>mathematics</a:t>
            </a: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980" y="1975564"/>
            <a:ext cx="1015035" cy="90432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680105C-2D33-49C9-8D2B-27A941B6149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179692" y="88056"/>
            <a:ext cx="3658809" cy="232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911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7" grpId="0"/>
      <p:bldP spid="8" grpId="0"/>
      <p:bldP spid="9" grpId="0"/>
      <p:bldP spid="10" grpId="0"/>
      <p:bldP spid="15" grpId="0"/>
      <p:bldP spid="20" grpId="0"/>
      <p:bldP spid="26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6" grpId="0"/>
      <p:bldP spid="47" grpId="0"/>
      <p:bldP spid="48" grpId="0"/>
      <p:bldP spid="49" grpId="0"/>
      <p:bldP spid="49" grpId="1"/>
      <p:bldP spid="50" grpId="0" animBg="1"/>
      <p:bldP spid="5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0AEF543-7757-46FF-89BA-2B8C40D6E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Cryptography and </a:t>
            </a:r>
            <a:r>
              <a:rPr lang="en-US" dirty="0" err="1"/>
              <a:t>Metaphores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AC61187B-5C3C-4604-8F3B-397BF0205278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1764913" y="1515889"/>
                <a:ext cx="6286153" cy="845924"/>
              </a:xfrm>
            </p:spPr>
            <p:txBody>
              <a:bodyPr/>
              <a:lstStyle/>
              <a:p>
                <a:r>
                  <a:rPr lang="en-US" dirty="0"/>
                  <a:t>Intuition: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              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AC61187B-5C3C-4604-8F3B-397BF02052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1764913" y="1515889"/>
                <a:ext cx="6286153" cy="845924"/>
              </a:xfrm>
              <a:blipFill>
                <a:blip r:embed="rId2"/>
                <a:stretch>
                  <a:fillRect l="-2328" t="-14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B32466B6-77C9-448C-A003-C3379DEFC8B1}"/>
              </a:ext>
            </a:extLst>
          </p:cNvPr>
          <p:cNvGrpSpPr/>
          <p:nvPr/>
        </p:nvGrpSpPr>
        <p:grpSpPr>
          <a:xfrm>
            <a:off x="4891946" y="1254148"/>
            <a:ext cx="1933331" cy="931230"/>
            <a:chOff x="3367945" y="1452942"/>
            <a:chExt cx="1933331" cy="93123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9BE9E1D-D950-4B37-B424-349BFF7C8002}"/>
                </a:ext>
              </a:extLst>
            </p:cNvPr>
            <p:cNvSpPr/>
            <p:nvPr/>
          </p:nvSpPr>
          <p:spPr>
            <a:xfrm>
              <a:off x="3383988" y="1452942"/>
              <a:ext cx="1917288" cy="931230"/>
            </a:xfrm>
            <a:prstGeom prst="rect">
              <a:avLst/>
            </a:prstGeom>
            <a:blipFill dpi="0" rotWithShape="1">
              <a:blip r:embed="rId3">
                <a:alphaModFix amt="60000"/>
              </a:blip>
              <a:srcRect/>
              <a:tile tx="0" ty="0" sx="100000" sy="100000" flip="none" algn="tl"/>
            </a:blip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4CEE373-6A22-41C3-8E73-B9D91A3CEBE3}"/>
                </a:ext>
              </a:extLst>
            </p:cNvPr>
            <p:cNvCxnSpPr/>
            <p:nvPr/>
          </p:nvCxnSpPr>
          <p:spPr>
            <a:xfrm>
              <a:off x="3367945" y="1459632"/>
              <a:ext cx="931439" cy="34645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7719A01E-6946-4AE6-8669-66A10310CBA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99384" y="1452942"/>
              <a:ext cx="1001892" cy="35314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Placeholder 3">
                <a:extLst>
                  <a:ext uri="{FF2B5EF4-FFF2-40B4-BE49-F238E27FC236}">
                    <a16:creationId xmlns:a16="http://schemas.microsoft.com/office/drawing/2014/main" id="{ACF235AD-A030-4D5F-B24C-EADFD7700BA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48869" y="2336973"/>
                <a:ext cx="3159120" cy="79082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Actually: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2" name="Text Placeholder 3">
                <a:extLst>
                  <a:ext uri="{FF2B5EF4-FFF2-40B4-BE49-F238E27FC236}">
                    <a16:creationId xmlns:a16="http://schemas.microsoft.com/office/drawing/2014/main" id="{ACF235AD-A030-4D5F-B24C-EADFD7700B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8869" y="2336973"/>
                <a:ext cx="3159120" cy="790826"/>
              </a:xfrm>
              <a:prstGeom prst="rect">
                <a:avLst/>
              </a:prstGeom>
              <a:blipFill>
                <a:blip r:embed="rId4"/>
                <a:stretch>
                  <a:fillRect l="-4633" t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3F80FEA8-0F65-4704-8444-B619CAE987D0}"/>
              </a:ext>
            </a:extLst>
          </p:cNvPr>
          <p:cNvSpPr txBox="1">
            <a:spLocks/>
          </p:cNvSpPr>
          <p:nvPr/>
        </p:nvSpPr>
        <p:spPr>
          <a:xfrm>
            <a:off x="4727239" y="2336608"/>
            <a:ext cx="5551186" cy="79082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011001000011111010101110…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2AA5C91-5880-442D-B6CA-FAE1C72BAD96}"/>
              </a:ext>
            </a:extLst>
          </p:cNvPr>
          <p:cNvCxnSpPr/>
          <p:nvPr/>
        </p:nvCxnSpPr>
        <p:spPr>
          <a:xfrm>
            <a:off x="1764912" y="3021492"/>
            <a:ext cx="81761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E7012549-2EF8-4F48-B8FD-B21C0683C3A6}"/>
              </a:ext>
            </a:extLst>
          </p:cNvPr>
          <p:cNvSpPr txBox="1">
            <a:spLocks/>
          </p:cNvSpPr>
          <p:nvPr/>
        </p:nvSpPr>
        <p:spPr>
          <a:xfrm>
            <a:off x="1764912" y="3053655"/>
            <a:ext cx="3706294" cy="7065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C00000"/>
                </a:solidFill>
              </a:rPr>
              <a:t>Example: malleability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E5C43DB-0F08-44F3-88E4-79AC5C7910C6}"/>
              </a:ext>
            </a:extLst>
          </p:cNvPr>
          <p:cNvGrpSpPr/>
          <p:nvPr/>
        </p:nvGrpSpPr>
        <p:grpSpPr>
          <a:xfrm>
            <a:off x="3299375" y="4437977"/>
            <a:ext cx="1933331" cy="931230"/>
            <a:chOff x="1775374" y="4437977"/>
            <a:chExt cx="1933331" cy="93123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 Placeholder 3">
                  <a:extLst>
                    <a:ext uri="{FF2B5EF4-FFF2-40B4-BE49-F238E27FC236}">
                      <a16:creationId xmlns:a16="http://schemas.microsoft.com/office/drawing/2014/main" id="{83490D67-C1D4-4382-8D4B-6203F21CC9C0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2287638" y="4708755"/>
                  <a:ext cx="838349" cy="572416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0" indent="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None/>
                    <a:defRPr sz="30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1" name="Text Placeholder 3">
                  <a:extLst>
                    <a:ext uri="{FF2B5EF4-FFF2-40B4-BE49-F238E27FC236}">
                      <a16:creationId xmlns:a16="http://schemas.microsoft.com/office/drawing/2014/main" id="{83490D67-C1D4-4382-8D4B-6203F21CC9C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7638" y="4708755"/>
                  <a:ext cx="838349" cy="572416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3A5277A1-8492-44EA-9BAF-B94D4E223116}"/>
                </a:ext>
              </a:extLst>
            </p:cNvPr>
            <p:cNvGrpSpPr/>
            <p:nvPr/>
          </p:nvGrpSpPr>
          <p:grpSpPr>
            <a:xfrm>
              <a:off x="1775374" y="4437977"/>
              <a:ext cx="1933331" cy="931230"/>
              <a:chOff x="3367945" y="1452942"/>
              <a:chExt cx="1933331" cy="93123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4A5AEA72-E6BA-4280-8839-7948EE6D33A4}"/>
                  </a:ext>
                </a:extLst>
              </p:cNvPr>
              <p:cNvSpPr/>
              <p:nvPr/>
            </p:nvSpPr>
            <p:spPr>
              <a:xfrm>
                <a:off x="3383988" y="1452942"/>
                <a:ext cx="1917288" cy="931230"/>
              </a:xfrm>
              <a:prstGeom prst="rect">
                <a:avLst/>
              </a:prstGeom>
              <a:blipFill dpi="0" rotWithShape="1">
                <a:blip r:embed="rId3">
                  <a:alphaModFix amt="60000"/>
                </a:blip>
                <a:srcRect/>
                <a:tile tx="0" ty="0" sx="100000" sy="100000" flip="none" algn="tl"/>
              </a:blip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70B8A233-0C0C-4DF8-B692-3E983B683655}"/>
                  </a:ext>
                </a:extLst>
              </p:cNvPr>
              <p:cNvCxnSpPr/>
              <p:nvPr/>
            </p:nvCxnSpPr>
            <p:spPr>
              <a:xfrm>
                <a:off x="3367945" y="1459632"/>
                <a:ext cx="931439" cy="34645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BA60F51E-1D90-4C71-B7F8-75B73B5A325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299384" y="1452942"/>
                <a:ext cx="1001892" cy="35314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5E90648E-19B5-453C-AF20-CD8E1012B1C9}"/>
              </a:ext>
            </a:extLst>
          </p:cNvPr>
          <p:cNvSpPr txBox="1">
            <a:spLocks/>
          </p:cNvSpPr>
          <p:nvPr/>
        </p:nvSpPr>
        <p:spPr>
          <a:xfrm>
            <a:off x="1829053" y="3671026"/>
            <a:ext cx="7992701" cy="7065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Exists secure encryption in which possible to do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19059DB-F5B9-4E33-A9FA-9E98270BA4B9}"/>
              </a:ext>
            </a:extLst>
          </p:cNvPr>
          <p:cNvGrpSpPr/>
          <p:nvPr/>
        </p:nvGrpSpPr>
        <p:grpSpPr>
          <a:xfrm>
            <a:off x="6683412" y="4444667"/>
            <a:ext cx="1933331" cy="937920"/>
            <a:chOff x="5159411" y="4444667"/>
            <a:chExt cx="1933331" cy="9379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 Placeholder 3">
                  <a:extLst>
                    <a:ext uri="{FF2B5EF4-FFF2-40B4-BE49-F238E27FC236}">
                      <a16:creationId xmlns:a16="http://schemas.microsoft.com/office/drawing/2014/main" id="{DD238C42-0584-4796-B7D0-AC76B1635822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5671675" y="4715445"/>
                  <a:ext cx="1334571" cy="667142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0" indent="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None/>
                    <a:defRPr sz="30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3" name="Text Placeholder 3">
                  <a:extLst>
                    <a:ext uri="{FF2B5EF4-FFF2-40B4-BE49-F238E27FC236}">
                      <a16:creationId xmlns:a16="http://schemas.microsoft.com/office/drawing/2014/main" id="{DD238C42-0584-4796-B7D0-AC76B163582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71675" y="4715445"/>
                  <a:ext cx="1334571" cy="66714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FC8A70BD-0E30-47FC-A970-33EBF39A87E2}"/>
                </a:ext>
              </a:extLst>
            </p:cNvPr>
            <p:cNvGrpSpPr/>
            <p:nvPr/>
          </p:nvGrpSpPr>
          <p:grpSpPr>
            <a:xfrm>
              <a:off x="5159411" y="4444667"/>
              <a:ext cx="1933331" cy="931230"/>
              <a:chOff x="3367945" y="1452942"/>
              <a:chExt cx="1933331" cy="931230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252ED94A-DB52-48D3-A041-6F608A4DDB42}"/>
                  </a:ext>
                </a:extLst>
              </p:cNvPr>
              <p:cNvSpPr/>
              <p:nvPr/>
            </p:nvSpPr>
            <p:spPr>
              <a:xfrm>
                <a:off x="3383988" y="1452942"/>
                <a:ext cx="1917288" cy="931230"/>
              </a:xfrm>
              <a:prstGeom prst="rect">
                <a:avLst/>
              </a:prstGeom>
              <a:blipFill dpi="0" rotWithShape="1">
                <a:blip r:embed="rId3">
                  <a:alphaModFix amt="60000"/>
                </a:blip>
                <a:srcRect/>
                <a:tile tx="0" ty="0" sx="100000" sy="100000" flip="none" algn="tl"/>
              </a:blip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ED544FC4-D1F2-4052-BE57-F9806467F287}"/>
                  </a:ext>
                </a:extLst>
              </p:cNvPr>
              <p:cNvCxnSpPr/>
              <p:nvPr/>
            </p:nvCxnSpPr>
            <p:spPr>
              <a:xfrm>
                <a:off x="3367945" y="1459632"/>
                <a:ext cx="931439" cy="34645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387366F7-15C1-4B75-B3B7-E95E8F1C562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299384" y="1452942"/>
                <a:ext cx="1001892" cy="35314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83D410DA-3F57-46CB-A3C2-6344A02CCBA9}"/>
              </a:ext>
            </a:extLst>
          </p:cNvPr>
          <p:cNvSpPr/>
          <p:nvPr/>
        </p:nvSpPr>
        <p:spPr>
          <a:xfrm>
            <a:off x="5518189" y="4595570"/>
            <a:ext cx="1001892" cy="679764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8C96CC27-0BF3-40F0-B200-2D3CDC8DBF4D}"/>
              </a:ext>
            </a:extLst>
          </p:cNvPr>
          <p:cNvSpPr txBox="1">
            <a:spLocks/>
          </p:cNvSpPr>
          <p:nvPr/>
        </p:nvSpPr>
        <p:spPr>
          <a:xfrm>
            <a:off x="1764912" y="5603496"/>
            <a:ext cx="6434356" cy="6077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Can be devastating for </a:t>
            </a:r>
            <a:r>
              <a:rPr lang="en-US" dirty="0">
                <a:solidFill>
                  <a:srgbClr val="C00000"/>
                </a:solidFill>
              </a:rPr>
              <a:t>digital auctions</a:t>
            </a:r>
            <a:r>
              <a:rPr lang="en-US" dirty="0"/>
              <a:t>.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C31B118D-5B1C-417B-9B4C-A65D4528A9F6}"/>
              </a:ext>
            </a:extLst>
          </p:cNvPr>
          <p:cNvSpPr txBox="1">
            <a:spLocks/>
          </p:cNvSpPr>
          <p:nvPr/>
        </p:nvSpPr>
        <p:spPr>
          <a:xfrm>
            <a:off x="1764912" y="6220867"/>
            <a:ext cx="8513513" cy="7065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Used to attack </a:t>
            </a:r>
            <a:r>
              <a:rPr lang="en-US" dirty="0">
                <a:solidFill>
                  <a:srgbClr val="C00000"/>
                </a:solidFill>
              </a:rPr>
              <a:t>SSL protocol </a:t>
            </a:r>
            <a:r>
              <a:rPr lang="en-US" sz="2800" dirty="0"/>
              <a:t>[Bleichenbaher’98]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6F8B3D3-E01C-4E08-9F60-B83F9EFBA36D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49974" y="2547876"/>
            <a:ext cx="2162309" cy="40052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8AA69CE-7F40-4E07-8EC1-FB150128651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667" y="1287624"/>
            <a:ext cx="3853781" cy="406562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759DB37-AF89-493A-AD68-EBEAA7599265}"/>
              </a:ext>
            </a:extLst>
          </p:cNvPr>
          <p:cNvSpPr/>
          <p:nvPr/>
        </p:nvSpPr>
        <p:spPr>
          <a:xfrm>
            <a:off x="381151" y="1643680"/>
            <a:ext cx="3582297" cy="5081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00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2" grpId="0"/>
      <p:bldP spid="13" grpId="0"/>
      <p:bldP spid="16" grpId="0"/>
      <p:bldP spid="22" grpId="0"/>
      <p:bldP spid="29" grpId="0" animBg="1"/>
      <p:bldP spid="30" grpId="0"/>
      <p:bldP spid="31" grpId="0"/>
      <p:bldP spid="14" grpId="0" animBg="1"/>
      <p:bldP spid="1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 Placeholder 3">
                <a:extLst>
                  <a:ext uri="{FF2B5EF4-FFF2-40B4-BE49-F238E27FC236}">
                    <a16:creationId xmlns:a16="http://schemas.microsoft.com/office/drawing/2014/main" id="{A7270512-804C-4FA3-861C-499769C2360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366943" y="4657182"/>
                <a:ext cx="4891983" cy="57241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    </m:t>
                    </m:r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      </m:t>
                    </m:r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    …      </m:t>
                    </m:r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7" name="Text Placeholder 3">
                <a:extLst>
                  <a:ext uri="{FF2B5EF4-FFF2-40B4-BE49-F238E27FC236}">
                    <a16:creationId xmlns:a16="http://schemas.microsoft.com/office/drawing/2014/main" id="{A7270512-804C-4FA3-861C-499769C236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6943" y="4657182"/>
                <a:ext cx="4891983" cy="57241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5A97E7FA-D6C2-4A02-A932-5E2DAAC79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Malleability for Good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C415A0-324D-4774-93A8-C6AAD9B71D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4441" y="1256084"/>
            <a:ext cx="9799097" cy="1091131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THM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[Gentry’09]</a:t>
            </a:r>
            <a:r>
              <a:rPr lang="en-US" dirty="0"/>
              <a:t>: Exists* secure encryption where can do: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3">
                <a:extLst>
                  <a:ext uri="{FF2B5EF4-FFF2-40B4-BE49-F238E27FC236}">
                    <a16:creationId xmlns:a16="http://schemas.microsoft.com/office/drawing/2014/main" id="{2BD5A8DD-1EF1-4977-8300-9B56299904E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742869" y="2863127"/>
                <a:ext cx="838349" cy="57241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 Placeholder 3">
                <a:extLst>
                  <a:ext uri="{FF2B5EF4-FFF2-40B4-BE49-F238E27FC236}">
                    <a16:creationId xmlns:a16="http://schemas.microsoft.com/office/drawing/2014/main" id="{2BD5A8DD-1EF1-4977-8300-9B56299904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2869" y="2863127"/>
                <a:ext cx="838349" cy="57241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F2C759B6-E2CE-433F-9ED2-85E3CAC9674E}"/>
              </a:ext>
            </a:extLst>
          </p:cNvPr>
          <p:cNvGrpSpPr/>
          <p:nvPr/>
        </p:nvGrpSpPr>
        <p:grpSpPr>
          <a:xfrm>
            <a:off x="4230605" y="2592349"/>
            <a:ext cx="1933331" cy="931230"/>
            <a:chOff x="3367945" y="1452942"/>
            <a:chExt cx="1933331" cy="93123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054D5C3-4C3E-41A4-83AF-FECA2FA72274}"/>
                </a:ext>
              </a:extLst>
            </p:cNvPr>
            <p:cNvSpPr/>
            <p:nvPr/>
          </p:nvSpPr>
          <p:spPr>
            <a:xfrm>
              <a:off x="3383988" y="1452942"/>
              <a:ext cx="1917288" cy="931230"/>
            </a:xfrm>
            <a:prstGeom prst="rect">
              <a:avLst/>
            </a:prstGeom>
            <a:blipFill dpi="0" rotWithShape="1">
              <a:blip r:embed="rId4">
                <a:alphaModFix amt="60000"/>
              </a:blip>
              <a:srcRect/>
              <a:tile tx="0" ty="0" sx="100000" sy="100000" flip="none" algn="tl"/>
            </a:blip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BB78351-891A-4DB0-A65D-850E69DF8118}"/>
                </a:ext>
              </a:extLst>
            </p:cNvPr>
            <p:cNvCxnSpPr/>
            <p:nvPr/>
          </p:nvCxnSpPr>
          <p:spPr>
            <a:xfrm>
              <a:off x="3367945" y="1459632"/>
              <a:ext cx="931439" cy="34645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87C2E34-B99D-4763-87A8-C521734334B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99384" y="1452942"/>
              <a:ext cx="1001892" cy="35314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Placeholder 3">
                <a:extLst>
                  <a:ext uri="{FF2B5EF4-FFF2-40B4-BE49-F238E27FC236}">
                    <a16:creationId xmlns:a16="http://schemas.microsoft.com/office/drawing/2014/main" id="{5BA0E868-C774-4633-9D30-F92E67F3CC1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863112" y="2945489"/>
                <a:ext cx="1724682" cy="66714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775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𝑁𝐴𝑁𝐷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 Placeholder 3">
                <a:extLst>
                  <a:ext uri="{FF2B5EF4-FFF2-40B4-BE49-F238E27FC236}">
                    <a16:creationId xmlns:a16="http://schemas.microsoft.com/office/drawing/2014/main" id="{5BA0E868-C774-4633-9D30-F92E67F3CC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3112" y="2945489"/>
                <a:ext cx="1724682" cy="667142"/>
              </a:xfrm>
              <a:prstGeom prst="rect">
                <a:avLst/>
              </a:prstGeom>
              <a:blipFill>
                <a:blip r:embed="rId5"/>
                <a:stretch>
                  <a:fillRect l="-707" r="-63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9892B156-0851-4F8D-B677-2CEC2379CC68}"/>
              </a:ext>
            </a:extLst>
          </p:cNvPr>
          <p:cNvGrpSpPr/>
          <p:nvPr/>
        </p:nvGrpSpPr>
        <p:grpSpPr>
          <a:xfrm>
            <a:off x="7614642" y="2599039"/>
            <a:ext cx="1933331" cy="931230"/>
            <a:chOff x="3367945" y="1452942"/>
            <a:chExt cx="1933331" cy="93123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8A75DFA-8253-4E44-AC54-145F1EFCFE4B}"/>
                </a:ext>
              </a:extLst>
            </p:cNvPr>
            <p:cNvSpPr/>
            <p:nvPr/>
          </p:nvSpPr>
          <p:spPr>
            <a:xfrm>
              <a:off x="3383988" y="1452942"/>
              <a:ext cx="1917288" cy="931230"/>
            </a:xfrm>
            <a:prstGeom prst="rect">
              <a:avLst/>
            </a:prstGeom>
            <a:blipFill dpi="0" rotWithShape="1">
              <a:blip r:embed="rId4">
                <a:alphaModFix amt="60000"/>
              </a:blip>
              <a:srcRect/>
              <a:tile tx="0" ty="0" sx="100000" sy="100000" flip="none" algn="tl"/>
            </a:blip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B977B9D-DF53-42D1-98EE-0A77823A33B9}"/>
                </a:ext>
              </a:extLst>
            </p:cNvPr>
            <p:cNvCxnSpPr/>
            <p:nvPr/>
          </p:nvCxnSpPr>
          <p:spPr>
            <a:xfrm>
              <a:off x="3367945" y="1459632"/>
              <a:ext cx="931439" cy="34645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7B81C04-C5C0-4ED0-9D83-BBEC6676474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99384" y="1452942"/>
              <a:ext cx="1001892" cy="35314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8A0B4A2C-CE0F-42BD-9DFC-18B00B2C1C22}"/>
              </a:ext>
            </a:extLst>
          </p:cNvPr>
          <p:cNvSpPr/>
          <p:nvPr/>
        </p:nvSpPr>
        <p:spPr>
          <a:xfrm>
            <a:off x="6449419" y="2749942"/>
            <a:ext cx="1001892" cy="679764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 Placeholder 3">
                <a:extLst>
                  <a:ext uri="{FF2B5EF4-FFF2-40B4-BE49-F238E27FC236}">
                    <a16:creationId xmlns:a16="http://schemas.microsoft.com/office/drawing/2014/main" id="{722FF2EE-310E-4F54-9F17-C39991DD4DE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06406" y="2869817"/>
                <a:ext cx="838349" cy="57241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 Placeholder 3">
                <a:extLst>
                  <a:ext uri="{FF2B5EF4-FFF2-40B4-BE49-F238E27FC236}">
                    <a16:creationId xmlns:a16="http://schemas.microsoft.com/office/drawing/2014/main" id="{722FF2EE-310E-4F54-9F17-C39991DD4D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6406" y="2869817"/>
                <a:ext cx="838349" cy="57241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6F009040-6108-412D-AE95-FEF3A1F79729}"/>
              </a:ext>
            </a:extLst>
          </p:cNvPr>
          <p:cNvGrpSpPr/>
          <p:nvPr/>
        </p:nvGrpSpPr>
        <p:grpSpPr>
          <a:xfrm>
            <a:off x="1894142" y="2599039"/>
            <a:ext cx="1933331" cy="931230"/>
            <a:chOff x="3367945" y="1452942"/>
            <a:chExt cx="1933331" cy="93123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76D8258-4FBE-4AEE-A831-0CBE74F8B04C}"/>
                </a:ext>
              </a:extLst>
            </p:cNvPr>
            <p:cNvSpPr/>
            <p:nvPr/>
          </p:nvSpPr>
          <p:spPr>
            <a:xfrm>
              <a:off x="3383988" y="1452942"/>
              <a:ext cx="1917288" cy="931230"/>
            </a:xfrm>
            <a:prstGeom prst="rect">
              <a:avLst/>
            </a:prstGeom>
            <a:blipFill dpi="0" rotWithShape="1">
              <a:blip r:embed="rId4">
                <a:alphaModFix amt="60000"/>
              </a:blip>
              <a:srcRect/>
              <a:tile tx="0" ty="0" sx="100000" sy="100000" flip="none" algn="tl"/>
            </a:blip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96458C75-AD38-4AC8-AAF0-0B2C3FABDCAE}"/>
                </a:ext>
              </a:extLst>
            </p:cNvPr>
            <p:cNvCxnSpPr/>
            <p:nvPr/>
          </p:nvCxnSpPr>
          <p:spPr>
            <a:xfrm>
              <a:off x="3367945" y="1459632"/>
              <a:ext cx="931439" cy="34645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59FD1DA-263D-40A6-BCB9-99DA805BB09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99384" y="1452942"/>
              <a:ext cx="1001892" cy="35314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Speech Bubble: Rectangle 20">
            <a:extLst>
              <a:ext uri="{FF2B5EF4-FFF2-40B4-BE49-F238E27FC236}">
                <a16:creationId xmlns:a16="http://schemas.microsoft.com/office/drawing/2014/main" id="{F6A7370E-C790-4F75-9FEC-323A9C3004F3}"/>
              </a:ext>
            </a:extLst>
          </p:cNvPr>
          <p:cNvSpPr/>
          <p:nvPr/>
        </p:nvSpPr>
        <p:spPr>
          <a:xfrm>
            <a:off x="4822573" y="1828801"/>
            <a:ext cx="4353217" cy="566591"/>
          </a:xfrm>
          <a:prstGeom prst="wedgeRectCallout">
            <a:avLst>
              <a:gd name="adj1" fmla="val -2509"/>
              <a:gd name="adj2" fmla="val 941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Fully Homomorphic Encryption</a:t>
            </a:r>
          </a:p>
        </p:txBody>
      </p:sp>
      <p:sp>
        <p:nvSpPr>
          <p:cNvPr id="22" name="Cloud 21">
            <a:extLst>
              <a:ext uri="{FF2B5EF4-FFF2-40B4-BE49-F238E27FC236}">
                <a16:creationId xmlns:a16="http://schemas.microsoft.com/office/drawing/2014/main" id="{1874436D-CCBE-46E4-A286-5021B44EBDE0}"/>
              </a:ext>
            </a:extLst>
          </p:cNvPr>
          <p:cNvSpPr/>
          <p:nvPr/>
        </p:nvSpPr>
        <p:spPr>
          <a:xfrm>
            <a:off x="3622072" y="4040607"/>
            <a:ext cx="6670071" cy="1817580"/>
          </a:xfrm>
          <a:prstGeom prst="cloud">
            <a:avLst/>
          </a:prstGeom>
          <a:noFill/>
          <a:ln w="317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48B0B85-7E85-409F-AC75-797941CA0AAF}"/>
              </a:ext>
            </a:extLst>
          </p:cNvPr>
          <p:cNvGrpSpPr/>
          <p:nvPr/>
        </p:nvGrpSpPr>
        <p:grpSpPr>
          <a:xfrm>
            <a:off x="4246648" y="4679278"/>
            <a:ext cx="878613" cy="528224"/>
            <a:chOff x="3367945" y="1452942"/>
            <a:chExt cx="1933331" cy="93123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BA4E72C-D08B-4975-A191-295927FCC477}"/>
                </a:ext>
              </a:extLst>
            </p:cNvPr>
            <p:cNvSpPr/>
            <p:nvPr/>
          </p:nvSpPr>
          <p:spPr>
            <a:xfrm>
              <a:off x="3383988" y="1452942"/>
              <a:ext cx="1917288" cy="931230"/>
            </a:xfrm>
            <a:prstGeom prst="rect">
              <a:avLst/>
            </a:prstGeom>
            <a:blipFill dpi="0" rotWithShape="1">
              <a:blip r:embed="rId4">
                <a:alphaModFix amt="52000"/>
              </a:blip>
              <a:srcRect/>
              <a:tile tx="0" ty="0" sx="100000" sy="100000" flip="none" algn="tl"/>
            </a:blip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38A46CDC-37B5-4F7B-8293-59B05255FCCF}"/>
                </a:ext>
              </a:extLst>
            </p:cNvPr>
            <p:cNvCxnSpPr/>
            <p:nvPr/>
          </p:nvCxnSpPr>
          <p:spPr>
            <a:xfrm>
              <a:off x="3367945" y="1459632"/>
              <a:ext cx="931439" cy="34645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B30E8FA-8130-4242-854E-3F0A987030B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99384" y="1452942"/>
              <a:ext cx="1001892" cy="35314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A609986-3EB9-470B-B36F-646056384E6A}"/>
              </a:ext>
            </a:extLst>
          </p:cNvPr>
          <p:cNvGrpSpPr/>
          <p:nvPr/>
        </p:nvGrpSpPr>
        <p:grpSpPr>
          <a:xfrm>
            <a:off x="5202563" y="4651508"/>
            <a:ext cx="878613" cy="528224"/>
            <a:chOff x="3367945" y="1452942"/>
            <a:chExt cx="1933331" cy="931230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05F3D73-A47F-4A45-B967-8893175B6C50}"/>
                </a:ext>
              </a:extLst>
            </p:cNvPr>
            <p:cNvSpPr/>
            <p:nvPr/>
          </p:nvSpPr>
          <p:spPr>
            <a:xfrm>
              <a:off x="3383988" y="1452942"/>
              <a:ext cx="1917288" cy="931230"/>
            </a:xfrm>
            <a:prstGeom prst="rect">
              <a:avLst/>
            </a:prstGeom>
            <a:blipFill dpi="0" rotWithShape="1">
              <a:blip r:embed="rId4">
                <a:alphaModFix amt="52000"/>
              </a:blip>
              <a:srcRect/>
              <a:tile tx="0" ty="0" sx="100000" sy="100000" flip="none" algn="tl"/>
            </a:blip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25A67296-5F59-4173-8BE8-5A5C4FBF5296}"/>
                </a:ext>
              </a:extLst>
            </p:cNvPr>
            <p:cNvCxnSpPr/>
            <p:nvPr/>
          </p:nvCxnSpPr>
          <p:spPr>
            <a:xfrm>
              <a:off x="3367945" y="1459632"/>
              <a:ext cx="931439" cy="34645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93DCB841-247A-47B0-B17F-4BAD145C9F8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99384" y="1452942"/>
              <a:ext cx="1001892" cy="35314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BC39818-9E49-46DB-8887-1BF17B374C6E}"/>
              </a:ext>
            </a:extLst>
          </p:cNvPr>
          <p:cNvGrpSpPr/>
          <p:nvPr/>
        </p:nvGrpSpPr>
        <p:grpSpPr>
          <a:xfrm>
            <a:off x="6126836" y="4637964"/>
            <a:ext cx="878613" cy="528224"/>
            <a:chOff x="3367945" y="1452942"/>
            <a:chExt cx="1933331" cy="931230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D9A2418B-F04B-4B8F-8A47-F7D1275FB6AF}"/>
                </a:ext>
              </a:extLst>
            </p:cNvPr>
            <p:cNvSpPr/>
            <p:nvPr/>
          </p:nvSpPr>
          <p:spPr>
            <a:xfrm>
              <a:off x="3383988" y="1452942"/>
              <a:ext cx="1917288" cy="931230"/>
            </a:xfrm>
            <a:prstGeom prst="rect">
              <a:avLst/>
            </a:prstGeom>
            <a:blipFill dpi="0" rotWithShape="1">
              <a:blip r:embed="rId4">
                <a:alphaModFix amt="52000"/>
              </a:blip>
              <a:srcRect/>
              <a:tile tx="0" ty="0" sx="100000" sy="100000" flip="none" algn="tl"/>
            </a:blip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BF55AD12-5B64-45C4-AB51-FBED0FF85A7E}"/>
                </a:ext>
              </a:extLst>
            </p:cNvPr>
            <p:cNvCxnSpPr/>
            <p:nvPr/>
          </p:nvCxnSpPr>
          <p:spPr>
            <a:xfrm>
              <a:off x="3367945" y="1459632"/>
              <a:ext cx="931439" cy="34645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F8BA9727-825D-4344-B86E-866299826E3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99384" y="1452942"/>
              <a:ext cx="1001892" cy="35314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3E24320-760C-4B83-830F-0FF336A69110}"/>
              </a:ext>
            </a:extLst>
          </p:cNvPr>
          <p:cNvGrpSpPr/>
          <p:nvPr/>
        </p:nvGrpSpPr>
        <p:grpSpPr>
          <a:xfrm>
            <a:off x="7961144" y="4652779"/>
            <a:ext cx="878613" cy="528224"/>
            <a:chOff x="3367945" y="1452942"/>
            <a:chExt cx="1933331" cy="931230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2113AA94-BD2E-4166-AC66-89ADD4027805}"/>
                </a:ext>
              </a:extLst>
            </p:cNvPr>
            <p:cNvSpPr/>
            <p:nvPr/>
          </p:nvSpPr>
          <p:spPr>
            <a:xfrm>
              <a:off x="3383988" y="1452942"/>
              <a:ext cx="1917288" cy="931230"/>
            </a:xfrm>
            <a:prstGeom prst="rect">
              <a:avLst/>
            </a:prstGeom>
            <a:blipFill dpi="0" rotWithShape="1">
              <a:blip r:embed="rId4">
                <a:alphaModFix amt="52000"/>
              </a:blip>
              <a:srcRect/>
              <a:tile tx="0" ty="0" sx="100000" sy="100000" flip="none" algn="tl"/>
            </a:blip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766B0C64-6CF0-4F76-848F-D5FBFD50ED21}"/>
                </a:ext>
              </a:extLst>
            </p:cNvPr>
            <p:cNvCxnSpPr/>
            <p:nvPr/>
          </p:nvCxnSpPr>
          <p:spPr>
            <a:xfrm>
              <a:off x="3367945" y="1459632"/>
              <a:ext cx="931439" cy="34645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B250F18A-C947-42F0-84BC-5F4BB6FC7FB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99384" y="1452942"/>
              <a:ext cx="1001892" cy="35314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E30E5990-44A7-403D-B963-CD6E5AC938A1}"/>
                  </a:ext>
                </a:extLst>
              </p14:cNvPr>
              <p14:cNvContentPartPr/>
              <p14:nvPr/>
            </p14:nvContentPartPr>
            <p14:xfrm>
              <a:off x="2012054" y="5043122"/>
              <a:ext cx="2934180" cy="183510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E30E5990-44A7-403D-B963-CD6E5AC938A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006654" y="5037003"/>
                <a:ext cx="2946779" cy="184373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62910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4" grpId="0" build="p"/>
      <p:bldP spid="5" grpId="0"/>
      <p:bldP spid="10" grpId="0"/>
      <p:bldP spid="15" grpId="0" animBg="1"/>
      <p:bldP spid="16" grpId="0"/>
      <p:bldP spid="21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Witness Encryption  </a:t>
            </a:r>
            <a:r>
              <a:rPr lang="en-US" sz="2400" b="0" dirty="0"/>
              <a:t>[Garg-Gentry-Sahai-Waters’13]</a:t>
            </a:r>
            <a:endParaRPr lang="en-US" b="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 Placeholder 3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402465" y="1260450"/>
                <a:ext cx="11526171" cy="1271735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>
                    <a:solidFill>
                      <a:srgbClr val="C00000"/>
                    </a:solidFill>
                  </a:rPr>
                  <a:t>“Digital Puzzle Lockbox”:</a:t>
                </a:r>
                <a:r>
                  <a:rPr lang="en-US" sz="2800" dirty="0"/>
                  <a:t> Publish string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800" dirty="0"/>
                  <a:t>  and </a:t>
                </a:r>
                <a:r>
                  <a:rPr lang="en-US" sz="2800" dirty="0" err="1"/>
                  <a:t>alg</a:t>
                </a:r>
                <a:r>
                  <a:rPr lang="en-US" sz="2800" dirty="0"/>
                  <a:t> 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i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sz="2800" i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2800" i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rgbClr val="0066CC"/>
                    </a:solidFill>
                  </a:rPr>
                  <a:t> </a:t>
                </a:r>
                <a:r>
                  <a:rPr lang="en-US" sz="2800" dirty="0"/>
                  <a:t>that certifiably extracts </a:t>
                </a:r>
                <a:r>
                  <a:rPr lang="en-US" sz="2800" dirty="0">
                    <a:solidFill>
                      <a:srgbClr val="0066CC"/>
                    </a:solidFill>
                  </a:rPr>
                  <a:t>1000</a:t>
                </a:r>
                <a:r>
                  <a:rPr lang="en-US" sz="2800" dirty="0"/>
                  <a:t> bitcoins from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iff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800" dirty="0"/>
                  <a:t> is valid proof of Riemann Hypothesis. </a:t>
                </a:r>
              </a:p>
            </p:txBody>
          </p:sp>
        </mc:Choice>
        <mc:Fallback>
          <p:sp>
            <p:nvSpPr>
              <p:cNvPr id="4" name="Tex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402465" y="1260450"/>
                <a:ext cx="11526171" cy="1271735"/>
              </a:xfrm>
              <a:blipFill>
                <a:blip r:embed="rId2"/>
                <a:stretch>
                  <a:fillRect l="-1058" t="-81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3"/>
          <p:cNvSpPr txBox="1">
            <a:spLocks/>
          </p:cNvSpPr>
          <p:nvPr/>
        </p:nvSpPr>
        <p:spPr>
          <a:xfrm>
            <a:off x="108337" y="2909587"/>
            <a:ext cx="2416936" cy="519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C00000"/>
                </a:solidFill>
              </a:rPr>
              <a:t>Components:</a:t>
            </a:r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192742" y="3429000"/>
            <a:ext cx="11999258" cy="31898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C00000"/>
                </a:solidFill>
              </a:rPr>
              <a:t>Bitcoin: </a:t>
            </a:r>
            <a:r>
              <a:rPr lang="en-US" sz="2400" dirty="0"/>
              <a:t>Hash functions, Encryption, Signatures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C00000"/>
                </a:solidFill>
              </a:rPr>
              <a:t>Zero Knowledge Proofs</a:t>
            </a:r>
            <a:r>
              <a:rPr lang="en-US" sz="2400" dirty="0"/>
              <a:t>: certify fact without revealing secrets.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C00000"/>
                </a:solidFill>
              </a:rPr>
              <a:t>S</a:t>
            </a:r>
            <a:r>
              <a:rPr lang="en-US" sz="2400" dirty="0"/>
              <a:t>uccinct </a:t>
            </a:r>
            <a:r>
              <a:rPr lang="en-US" sz="2400" dirty="0">
                <a:solidFill>
                  <a:srgbClr val="C00000"/>
                </a:solidFill>
              </a:rPr>
              <a:t>N</a:t>
            </a:r>
            <a:r>
              <a:rPr lang="en-US" sz="2400" dirty="0"/>
              <a:t>on-interactive </a:t>
            </a:r>
            <a:r>
              <a:rPr lang="en-US" sz="2400" dirty="0" err="1">
                <a:solidFill>
                  <a:srgbClr val="C00000"/>
                </a:solidFill>
              </a:rPr>
              <a:t>AR</a:t>
            </a:r>
            <a:r>
              <a:rPr lang="en-US" sz="2400" dirty="0" err="1"/>
              <a:t>guments</a:t>
            </a:r>
            <a:r>
              <a:rPr lang="en-US" sz="2400" dirty="0"/>
              <a:t> of </a:t>
            </a:r>
            <a:r>
              <a:rPr lang="en-US" sz="2400" dirty="0">
                <a:solidFill>
                  <a:srgbClr val="C00000"/>
                </a:solidFill>
              </a:rPr>
              <a:t>K</a:t>
            </a:r>
            <a:r>
              <a:rPr lang="en-US" sz="2400" dirty="0"/>
              <a:t>nowledge (</a:t>
            </a:r>
            <a:r>
              <a:rPr lang="en-US" sz="2400" dirty="0">
                <a:solidFill>
                  <a:srgbClr val="C00000"/>
                </a:solidFill>
              </a:rPr>
              <a:t>SNARK</a:t>
            </a:r>
            <a:r>
              <a:rPr lang="en-US" sz="2400" dirty="0"/>
              <a:t>): </a:t>
            </a:r>
            <a:br>
              <a:rPr lang="en-US" sz="2400" dirty="0"/>
            </a:br>
            <a:r>
              <a:rPr lang="en-US" sz="2400" dirty="0"/>
              <a:t>Based on </a:t>
            </a:r>
            <a:r>
              <a:rPr lang="en-US" sz="2400" dirty="0">
                <a:solidFill>
                  <a:srgbClr val="C00000"/>
                </a:solidFill>
              </a:rPr>
              <a:t>P</a:t>
            </a:r>
            <a:r>
              <a:rPr lang="en-US" sz="2400" dirty="0"/>
              <a:t>robabilistically </a:t>
            </a:r>
            <a:r>
              <a:rPr lang="en-US" sz="2400" dirty="0">
                <a:solidFill>
                  <a:srgbClr val="C00000"/>
                </a:solidFill>
              </a:rPr>
              <a:t>C</a:t>
            </a:r>
            <a:r>
              <a:rPr lang="en-US" sz="2400" dirty="0"/>
              <a:t>heckable </a:t>
            </a:r>
            <a:r>
              <a:rPr lang="en-US" sz="2400" dirty="0">
                <a:solidFill>
                  <a:srgbClr val="C00000"/>
                </a:solidFill>
              </a:rPr>
              <a:t>P</a:t>
            </a:r>
            <a:r>
              <a:rPr lang="en-US" sz="2400" dirty="0"/>
              <a:t>roofs (</a:t>
            </a:r>
            <a:r>
              <a:rPr lang="en-US" sz="2400" dirty="0">
                <a:solidFill>
                  <a:srgbClr val="C00000"/>
                </a:solidFill>
              </a:rPr>
              <a:t>PCP</a:t>
            </a:r>
            <a:r>
              <a:rPr lang="en-US" sz="2400" dirty="0"/>
              <a:t>s),  hash functions, commitment schemes.</a:t>
            </a:r>
            <a:br>
              <a:rPr lang="en-US" sz="2400" dirty="0"/>
            </a:b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(ZK-SNARKS used in z-cash and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ethereum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cryptocurrencies.)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Witness Encryption based on </a:t>
            </a:r>
            <a:r>
              <a:rPr lang="en-US" sz="2400" dirty="0">
                <a:solidFill>
                  <a:srgbClr val="C00000"/>
                </a:solidFill>
              </a:rPr>
              <a:t>Indistinguishability </a:t>
            </a:r>
            <a:r>
              <a:rPr lang="en-US" sz="2400" dirty="0" err="1">
                <a:solidFill>
                  <a:srgbClr val="C00000"/>
                </a:solidFill>
              </a:rPr>
              <a:t>Obfsucation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C00000"/>
                </a:solidFill>
              </a:rPr>
              <a:t>Multilinear Cryptographic Maps</a:t>
            </a:r>
            <a:r>
              <a:rPr lang="en-US" sz="2400" dirty="0"/>
              <a:t>.   </a:t>
            </a:r>
            <a:r>
              <a:rPr lang="en-US" sz="2400" i="1" dirty="0">
                <a:solidFill>
                  <a:srgbClr val="7030A0"/>
                </a:solidFill>
              </a:rPr>
              <a:t>“Fully Homomorphic Encryption on </a:t>
            </a:r>
            <a:r>
              <a:rPr lang="en-US" sz="2400" i="1" strike="sngStrike" dirty="0">
                <a:solidFill>
                  <a:srgbClr val="7030A0"/>
                </a:solidFill>
              </a:rPr>
              <a:t>Steroids</a:t>
            </a:r>
            <a:r>
              <a:rPr lang="en-US" sz="2400" i="1" dirty="0">
                <a:solidFill>
                  <a:srgbClr val="7030A0"/>
                </a:solidFill>
              </a:rPr>
              <a:t> LSD”</a:t>
            </a:r>
            <a:endParaRPr lang="en-US" sz="2800" i="1" dirty="0">
              <a:solidFill>
                <a:srgbClr val="7030A0"/>
              </a:solidFill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A1CF15FA-4350-4C01-A24C-550F2E8E1F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73707"/>
            <a:ext cx="1234184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51 e2 49 b7 4e 64 65 78 00 a4 6c 44 50 b1 19 b5 bb 45 22 76 e5 c2 92 83 69 e5 92 2e 96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db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9d 40 15 e7 8a 50 03 6a 91 4e 6a d5 7a 6b 97 84 04 fa de ab 7f 94 35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04 fb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eb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2a 9a 1d 33 d5 f6 d3 4c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ff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52 b6 5b 63 b7 08 ac c5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bc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81 89 29 f8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fd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47 88 22 a4 93 32 da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ce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e5 1b 18 ae 09 f3 64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ba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1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6f 9e 2d 4a 56 9e 2d 4a 56 ...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924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  <p:bldP spid="6" grpId="0" build="p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34720</TotalTime>
  <Words>2204</Words>
  <Application>Microsoft Office PowerPoint</Application>
  <PresentationFormat>Widescreen</PresentationFormat>
  <Paragraphs>359</Paragraphs>
  <Slides>41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0" baseType="lpstr">
      <vt:lpstr>Arial</vt:lpstr>
      <vt:lpstr>Calibri</vt:lpstr>
      <vt:lpstr>Calibri Light</vt:lpstr>
      <vt:lpstr>Cambria Math</vt:lpstr>
      <vt:lpstr>Courier New</vt:lpstr>
      <vt:lpstr>Gill Sans MT</vt:lpstr>
      <vt:lpstr>Rockwell Extra Bold</vt:lpstr>
      <vt:lpstr>Times New Roman</vt:lpstr>
      <vt:lpstr>Office Theme</vt:lpstr>
      <vt:lpstr>PowerPoint Presentation</vt:lpstr>
      <vt:lpstr>CS-127 / 227r / CSCI E-127: Cryptography</vt:lpstr>
      <vt:lpstr>History of Crypto: 3000BC-1976</vt:lpstr>
      <vt:lpstr>Example 1: Mary’s cipher</vt:lpstr>
      <vt:lpstr>Example 2: Enigma</vt:lpstr>
      <vt:lpstr>Modern Cryptography (1976- )</vt:lpstr>
      <vt:lpstr>Cryptography and Metaphores</vt:lpstr>
      <vt:lpstr>Malleability for Good</vt:lpstr>
      <vt:lpstr>Witness Encryption  [Garg-Gentry-Sahai-Waters’13]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This course:</vt:lpstr>
      <vt:lpstr>Surviving CS-127</vt:lpstr>
      <vt:lpstr>Surviving CS-127</vt:lpstr>
      <vt:lpstr>On reading</vt:lpstr>
      <vt:lpstr>Additional resources</vt:lpstr>
      <vt:lpstr>PowerPoint Presentation</vt:lpstr>
      <vt:lpstr>Defining encryption</vt:lpstr>
      <vt:lpstr>Defining encryption</vt:lpstr>
      <vt:lpstr>Defining encryption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Perfect secrecy</vt:lpstr>
      <vt:lpstr>Unbreakable encryption</vt:lpstr>
      <vt:lpstr>Limitation of perfect security</vt:lpstr>
      <vt:lpstr>Summary</vt:lpstr>
      <vt:lpstr>For Thursday</vt:lpstr>
      <vt:lpstr>Overtime:  Using the crypto mindset beyond crypto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Boaz Barak</dc:creator>
  <cp:lastModifiedBy>Boaz Barak</cp:lastModifiedBy>
  <cp:revision>765</cp:revision>
  <cp:lastPrinted>2014-12-01T15:29:46Z</cp:lastPrinted>
  <dcterms:created xsi:type="dcterms:W3CDTF">2014-11-16T03:02:04Z</dcterms:created>
  <dcterms:modified xsi:type="dcterms:W3CDTF">2018-01-23T14:44:44Z</dcterms:modified>
</cp:coreProperties>
</file>